
<file path=[Content_Types].xml><?xml version="1.0" encoding="utf-8"?>
<Types xmlns="http://schemas.openxmlformats.org/package/2006/content-types">
  <Default Extension="bin" ContentType="application/vnd.ms-office.activeX"/>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activeX/activeX1.xml" ContentType="application/vnd.ms-office.activeX+xml"/>
  <Override PartName="/ppt/activeX/activeX2.xml" ContentType="application/vnd.ms-office.activeX+xml"/>
  <Override PartName="/ppt/activeX/activeX3.xml" ContentType="application/vnd.ms-office.activeX+xml"/>
  <Override PartName="/ppt/activeX/activeX4.xml" ContentType="application/vnd.ms-office.activeX+xml"/>
  <Override PartName="/ppt/activeX/activeX5.xml" ContentType="application/vnd.ms-office.activeX+xml"/>
  <Override PartName="/ppt/activeX/activeX6.xml" ContentType="application/vnd.ms-office.activeX+xml"/>
  <Override PartName="/ppt/activeX/activeX7.xml" ContentType="application/vnd.ms-office.activeX+xml"/>
  <Override PartName="/ppt/activeX/activeX8.xml" ContentType="application/vnd.ms-office.activeX+xml"/>
  <Override PartName="/ppt/activeX/activeX9.xml" ContentType="application/vnd.ms-office.activeX+xml"/>
  <Override PartName="/ppt/activeX/activeX10.xml" ContentType="application/vnd.ms-office.activeX+xml"/>
  <Override PartName="/ppt/activeX/activeX11.xml" ContentType="application/vnd.ms-office.activeX+xml"/>
  <Override PartName="/ppt/activeX/activeX12.xml" ContentType="application/vnd.ms-office.activeX+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customMetadata/metadata.xml" ContentType="application/vnd.titus.tmi.meta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61" r:id="rId2"/>
    <p:sldMasterId id="2147483674" r:id="rId3"/>
  </p:sldMasterIdLst>
  <p:notesMasterIdLst>
    <p:notesMasterId r:id="rId27"/>
  </p:notesMasterIdLst>
  <p:sldIdLst>
    <p:sldId id="452" r:id="rId4"/>
    <p:sldId id="450" r:id="rId5"/>
    <p:sldId id="284" r:id="rId6"/>
    <p:sldId id="259" r:id="rId7"/>
    <p:sldId id="273" r:id="rId8"/>
    <p:sldId id="274" r:id="rId9"/>
    <p:sldId id="287" r:id="rId10"/>
    <p:sldId id="467" r:id="rId11"/>
    <p:sldId id="461" r:id="rId12"/>
    <p:sldId id="465" r:id="rId13"/>
    <p:sldId id="470" r:id="rId14"/>
    <p:sldId id="484" r:id="rId15"/>
    <p:sldId id="473" r:id="rId16"/>
    <p:sldId id="474" r:id="rId17"/>
    <p:sldId id="478" r:id="rId18"/>
    <p:sldId id="479" r:id="rId19"/>
    <p:sldId id="480" r:id="rId20"/>
    <p:sldId id="487" r:id="rId21"/>
    <p:sldId id="485" r:id="rId22"/>
    <p:sldId id="469" r:id="rId23"/>
    <p:sldId id="268" r:id="rId24"/>
    <p:sldId id="275" r:id="rId25"/>
    <p:sldId id="289" r:id="rId26"/>
  </p:sldIdLst>
  <p:sldSz cx="12192000" cy="6858000"/>
  <p:notesSz cx="6669088" cy="977582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2161">
          <p15:clr>
            <a:srgbClr val="A4A3A4"/>
          </p15:clr>
        </p15:guide>
      </p15:sldGuideLst>
    </p:ext>
    <p:ext uri="{2D200454-40CA-4A62-9FC3-DE9A4176ACB9}">
      <p15:notesGuideLst xmlns:p15="http://schemas.microsoft.com/office/powerpoint/2012/main">
        <p15:guide id="1" orient="horz" pos="2140">
          <p15:clr>
            <a:srgbClr val="A4A3A4"/>
          </p15:clr>
        </p15:guide>
        <p15:guide id="2" pos="3120">
          <p15:clr>
            <a:srgbClr val="A4A3A4"/>
          </p15:clr>
        </p15:guide>
        <p15:guide id="3" orient="horz" pos="3079">
          <p15:clr>
            <a:srgbClr val="A4A3A4"/>
          </p15:clr>
        </p15:guide>
        <p15:guide id="4" pos="2101">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hpo1Fr7mmCRpA01C74dGK98iU8S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0085AD"/>
    <a:srgbClr val="616A72"/>
    <a:srgbClr val="0D5753"/>
    <a:srgbClr val="8F9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2625587-95CC-4E23-B7C5-477874132671}">
  <a:tblStyle styleId="{82625587-95CC-4E23-B7C5-47787413267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87544" autoAdjust="0"/>
  </p:normalViewPr>
  <p:slideViewPr>
    <p:cSldViewPr snapToGrid="0">
      <p:cViewPr>
        <p:scale>
          <a:sx n="100" d="100"/>
          <a:sy n="100" d="100"/>
        </p:scale>
        <p:origin x="594" y="-132"/>
      </p:cViewPr>
      <p:guideLst>
        <p:guide orient="horz" pos="2160"/>
        <p:guide pos="3840"/>
        <p:guide orient="horz" pos="2161"/>
      </p:guideLst>
    </p:cSldViewPr>
  </p:slideViewPr>
  <p:outlineViewPr>
    <p:cViewPr>
      <p:scale>
        <a:sx n="33" d="100"/>
        <a:sy n="33" d="100"/>
      </p:scale>
      <p:origin x="0" y="-13086"/>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00" d="100"/>
          <a:sy n="100" d="100"/>
        </p:scale>
        <p:origin x="0" y="0"/>
      </p:cViewPr>
      <p:guideLst>
        <p:guide orient="horz" pos="2140"/>
        <p:guide pos="3120"/>
        <p:guide orient="horz" pos="3079"/>
        <p:guide pos="2101"/>
      </p:guideLst>
    </p:cSldViewPr>
  </p:notesViewPr>
  <p:gridSpacing cx="46800" cy="46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51"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48" Type="http://schemas.openxmlformats.org/officeDocument/2006/relationships/presProps" Target="presProps.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10.xml.rels><?xml version="1.0" encoding="UTF-8" standalone="yes"?>
<Relationships xmlns="http://schemas.openxmlformats.org/package/2006/relationships"><Relationship Id="rId1" Type="http://schemas.microsoft.com/office/2006/relationships/activeXControlBinary" Target="activeX10.bin"/></Relationships>
</file>

<file path=ppt/activeX/_rels/activeX11.xml.rels><?xml version="1.0" encoding="UTF-8" standalone="yes"?>
<Relationships xmlns="http://schemas.openxmlformats.org/package/2006/relationships"><Relationship Id="rId1" Type="http://schemas.microsoft.com/office/2006/relationships/activeXControlBinary" Target="activeX11.bin"/></Relationships>
</file>

<file path=ppt/activeX/_rels/activeX12.xml.rels><?xml version="1.0" encoding="UTF-8" standalone="yes"?>
<Relationships xmlns="http://schemas.openxmlformats.org/package/2006/relationships"><Relationship Id="rId1" Type="http://schemas.microsoft.com/office/2006/relationships/activeXControlBinary" Target="activeX12.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_rels/activeX7.xml.rels><?xml version="1.0" encoding="UTF-8" standalone="yes"?>
<Relationships xmlns="http://schemas.openxmlformats.org/package/2006/relationships"><Relationship Id="rId1" Type="http://schemas.microsoft.com/office/2006/relationships/activeXControlBinary" Target="activeX7.bin"/></Relationships>
</file>

<file path=ppt/activeX/_rels/activeX8.xml.rels><?xml version="1.0" encoding="UTF-8" standalone="yes"?>
<Relationships xmlns="http://schemas.openxmlformats.org/package/2006/relationships"><Relationship Id="rId1" Type="http://schemas.microsoft.com/office/2006/relationships/activeXControlBinary" Target="activeX8.bin"/></Relationships>
</file>

<file path=ppt/activeX/_rels/activeX9.xml.rels><?xml version="1.0" encoding="UTF-8" standalone="yes"?>
<Relationships xmlns="http://schemas.openxmlformats.org/package/2006/relationships"><Relationship Id="rId1" Type="http://schemas.microsoft.com/office/2006/relationships/activeXControlBinary" Target="activeX9.bin"/></Relationships>
</file>

<file path=ppt/activeX/activeX1.xml><?xml version="1.0" encoding="utf-8"?>
<ax:ocx xmlns:ax="http://schemas.microsoft.com/office/2006/activeX" xmlns:r="http://schemas.openxmlformats.org/officeDocument/2006/relationships" ax:classid="{8BD21D40-EC42-11CE-9E0D-00AA006002F3}" ax:persistence="persistStorage" r:id="rId1"/>
</file>

<file path=ppt/activeX/activeX10.xml><?xml version="1.0" encoding="utf-8"?>
<ax:ocx xmlns:ax="http://schemas.microsoft.com/office/2006/activeX" xmlns:r="http://schemas.openxmlformats.org/officeDocument/2006/relationships" ax:classid="{8BD21D40-EC42-11CE-9E0D-00AA006002F3}" ax:persistence="persistStorage" r:id="rId1"/>
</file>

<file path=ppt/activeX/activeX11.xml><?xml version="1.0" encoding="utf-8"?>
<ax:ocx xmlns:ax="http://schemas.microsoft.com/office/2006/activeX" xmlns:r="http://schemas.openxmlformats.org/officeDocument/2006/relationships" ax:classid="{8BD21D40-EC42-11CE-9E0D-00AA006002F3}" ax:persistence="persistStorage" r:id="rId1"/>
</file>

<file path=ppt/activeX/activeX12.xml><?xml version="1.0" encoding="utf-8"?>
<ax:ocx xmlns:ax="http://schemas.microsoft.com/office/2006/activeX" xmlns:r="http://schemas.openxmlformats.org/officeDocument/2006/relationships" ax:classid="{8BD21D40-EC42-11CE-9E0D-00AA006002F3}" ax:persistence="persistStorage" r:id="rId1"/>
</file>

<file path=ppt/activeX/activeX2.xml><?xml version="1.0" encoding="utf-8"?>
<ax:ocx xmlns:ax="http://schemas.microsoft.com/office/2006/activeX" xmlns:r="http://schemas.openxmlformats.org/officeDocument/2006/relationships" ax:classid="{8BD21D40-EC42-11CE-9E0D-00AA006002F3}" ax:persistence="persistStorage" r:id="rId1"/>
</file>

<file path=ppt/activeX/activeX3.xml><?xml version="1.0" encoding="utf-8"?>
<ax:ocx xmlns:ax="http://schemas.microsoft.com/office/2006/activeX" xmlns:r="http://schemas.openxmlformats.org/officeDocument/2006/relationships" ax:classid="{8BD21D40-EC42-11CE-9E0D-00AA006002F3}" ax:persistence="persistStorage" r:id="rId1"/>
</file>

<file path=ppt/activeX/activeX4.xml><?xml version="1.0" encoding="utf-8"?>
<ax:ocx xmlns:ax="http://schemas.microsoft.com/office/2006/activeX" xmlns:r="http://schemas.openxmlformats.org/officeDocument/2006/relationships" ax:classid="{8BD21D40-EC42-11CE-9E0D-00AA006002F3}" ax:persistence="persistStorage" r:id="rId1"/>
</file>

<file path=ppt/activeX/activeX5.xml><?xml version="1.0" encoding="utf-8"?>
<ax:ocx xmlns:ax="http://schemas.microsoft.com/office/2006/activeX" xmlns:r="http://schemas.openxmlformats.org/officeDocument/2006/relationships" ax:classid="{8BD21D40-EC42-11CE-9E0D-00AA006002F3}" ax:persistence="persistStorage" r:id="rId1"/>
</file>

<file path=ppt/activeX/activeX6.xml><?xml version="1.0" encoding="utf-8"?>
<ax:ocx xmlns:ax="http://schemas.microsoft.com/office/2006/activeX" xmlns:r="http://schemas.openxmlformats.org/officeDocument/2006/relationships" ax:classid="{8BD21D40-EC42-11CE-9E0D-00AA006002F3}" ax:persistence="persistStorage" r:id="rId1"/>
</file>

<file path=ppt/activeX/activeX7.xml><?xml version="1.0" encoding="utf-8"?>
<ax:ocx xmlns:ax="http://schemas.microsoft.com/office/2006/activeX" xmlns:r="http://schemas.openxmlformats.org/officeDocument/2006/relationships" ax:classid="{8BD21D40-EC42-11CE-9E0D-00AA006002F3}" ax:persistence="persistStorage" r:id="rId1"/>
</file>

<file path=ppt/activeX/activeX8.xml><?xml version="1.0" encoding="utf-8"?>
<ax:ocx xmlns:ax="http://schemas.microsoft.com/office/2006/activeX" xmlns:r="http://schemas.openxmlformats.org/officeDocument/2006/relationships" ax:classid="{8BD21D40-EC42-11CE-9E0D-00AA006002F3}" ax:persistence="persistStorage" r:id="rId1"/>
</file>

<file path=ppt/activeX/activeX9.xml><?xml version="1.0" encoding="utf-8"?>
<ax:ocx xmlns:ax="http://schemas.microsoft.com/office/2006/activeX" xmlns:r="http://schemas.openxmlformats.org/officeDocument/2006/relationships" ax:classid="{8BD21D40-EC42-11CE-9E0D-00AA006002F3}" ax:persistence="persistStorage" r:id="rId1"/>
</file>

<file path=ppt/drawings/_rels/vmlDrawing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889938" cy="488791"/>
          </a:xfrm>
          <a:prstGeom prst="rect">
            <a:avLst/>
          </a:prstGeom>
          <a:noFill/>
          <a:ln>
            <a:noFill/>
          </a:ln>
        </p:spPr>
        <p:txBody>
          <a:bodyPr spcFirstLastPara="1" wrap="square" lIns="90025" tIns="45000" rIns="90025" bIns="450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ctr" rtl="0">
              <a:lnSpc>
                <a:spcPct val="115000"/>
              </a:lnSpc>
              <a:spcBef>
                <a:spcPts val="0"/>
              </a:spcBef>
              <a:spcAft>
                <a:spcPts val="0"/>
              </a:spcAft>
              <a:buClr>
                <a:srgbClr val="000000"/>
              </a:buClr>
              <a:buSzPts val="1400"/>
              <a:buFont typeface="Arial"/>
              <a:buNone/>
              <a:defRPr sz="1500" b="0" i="0" u="none" strike="noStrike" cap="none">
                <a:solidFill>
                  <a:schemeClr val="dk1"/>
                </a:solidFill>
                <a:latin typeface="Arial"/>
                <a:ea typeface="Arial"/>
                <a:cs typeface="Arial"/>
                <a:sym typeface="Arial"/>
              </a:defRPr>
            </a:lvl2pPr>
            <a:lvl3pPr marR="0" lvl="2" algn="ctr" rtl="0">
              <a:lnSpc>
                <a:spcPct val="115000"/>
              </a:lnSpc>
              <a:spcBef>
                <a:spcPts val="0"/>
              </a:spcBef>
              <a:spcAft>
                <a:spcPts val="0"/>
              </a:spcAft>
              <a:buClr>
                <a:srgbClr val="000000"/>
              </a:buClr>
              <a:buSzPts val="1400"/>
              <a:buFont typeface="Arial"/>
              <a:buNone/>
              <a:defRPr sz="1500" b="0" i="0" u="none" strike="noStrike" cap="none">
                <a:solidFill>
                  <a:schemeClr val="dk1"/>
                </a:solidFill>
                <a:latin typeface="Arial"/>
                <a:ea typeface="Arial"/>
                <a:cs typeface="Arial"/>
                <a:sym typeface="Arial"/>
              </a:defRPr>
            </a:lvl3pPr>
            <a:lvl4pPr marR="0" lvl="3" algn="ctr" rtl="0">
              <a:lnSpc>
                <a:spcPct val="115000"/>
              </a:lnSpc>
              <a:spcBef>
                <a:spcPts val="0"/>
              </a:spcBef>
              <a:spcAft>
                <a:spcPts val="0"/>
              </a:spcAft>
              <a:buClr>
                <a:srgbClr val="000000"/>
              </a:buClr>
              <a:buSzPts val="1400"/>
              <a:buFont typeface="Arial"/>
              <a:buNone/>
              <a:defRPr sz="1500" b="0" i="0" u="none" strike="noStrike" cap="none">
                <a:solidFill>
                  <a:schemeClr val="dk1"/>
                </a:solidFill>
                <a:latin typeface="Arial"/>
                <a:ea typeface="Arial"/>
                <a:cs typeface="Arial"/>
                <a:sym typeface="Arial"/>
              </a:defRPr>
            </a:lvl4pPr>
            <a:lvl5pPr marR="0" lvl="4" algn="ctr" rtl="0">
              <a:lnSpc>
                <a:spcPct val="115000"/>
              </a:lnSpc>
              <a:spcBef>
                <a:spcPts val="0"/>
              </a:spcBef>
              <a:spcAft>
                <a:spcPts val="0"/>
              </a:spcAft>
              <a:buClr>
                <a:srgbClr val="000000"/>
              </a:buClr>
              <a:buSzPts val="1400"/>
              <a:buFont typeface="Arial"/>
              <a:buNone/>
              <a:defRPr sz="15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5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5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5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5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777608" y="1"/>
            <a:ext cx="2889938" cy="488791"/>
          </a:xfrm>
          <a:prstGeom prst="rect">
            <a:avLst/>
          </a:prstGeom>
          <a:noFill/>
          <a:ln>
            <a:noFill/>
          </a:ln>
        </p:spPr>
        <p:txBody>
          <a:bodyPr spcFirstLastPara="1" wrap="square" lIns="90025" tIns="45000" rIns="90025" bIns="450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ctr" rtl="0">
              <a:lnSpc>
                <a:spcPct val="115000"/>
              </a:lnSpc>
              <a:spcBef>
                <a:spcPts val="0"/>
              </a:spcBef>
              <a:spcAft>
                <a:spcPts val="0"/>
              </a:spcAft>
              <a:buClr>
                <a:srgbClr val="000000"/>
              </a:buClr>
              <a:buSzPts val="1400"/>
              <a:buFont typeface="Arial"/>
              <a:buNone/>
              <a:defRPr sz="1500" b="0" i="0" u="none" strike="noStrike" cap="none">
                <a:solidFill>
                  <a:schemeClr val="dk1"/>
                </a:solidFill>
                <a:latin typeface="Arial"/>
                <a:ea typeface="Arial"/>
                <a:cs typeface="Arial"/>
                <a:sym typeface="Arial"/>
              </a:defRPr>
            </a:lvl2pPr>
            <a:lvl3pPr marR="0" lvl="2" algn="ctr" rtl="0">
              <a:lnSpc>
                <a:spcPct val="115000"/>
              </a:lnSpc>
              <a:spcBef>
                <a:spcPts val="0"/>
              </a:spcBef>
              <a:spcAft>
                <a:spcPts val="0"/>
              </a:spcAft>
              <a:buClr>
                <a:srgbClr val="000000"/>
              </a:buClr>
              <a:buSzPts val="1400"/>
              <a:buFont typeface="Arial"/>
              <a:buNone/>
              <a:defRPr sz="1500" b="0" i="0" u="none" strike="noStrike" cap="none">
                <a:solidFill>
                  <a:schemeClr val="dk1"/>
                </a:solidFill>
                <a:latin typeface="Arial"/>
                <a:ea typeface="Arial"/>
                <a:cs typeface="Arial"/>
                <a:sym typeface="Arial"/>
              </a:defRPr>
            </a:lvl3pPr>
            <a:lvl4pPr marR="0" lvl="3" algn="ctr" rtl="0">
              <a:lnSpc>
                <a:spcPct val="115000"/>
              </a:lnSpc>
              <a:spcBef>
                <a:spcPts val="0"/>
              </a:spcBef>
              <a:spcAft>
                <a:spcPts val="0"/>
              </a:spcAft>
              <a:buClr>
                <a:srgbClr val="000000"/>
              </a:buClr>
              <a:buSzPts val="1400"/>
              <a:buFont typeface="Arial"/>
              <a:buNone/>
              <a:defRPr sz="1500" b="0" i="0" u="none" strike="noStrike" cap="none">
                <a:solidFill>
                  <a:schemeClr val="dk1"/>
                </a:solidFill>
                <a:latin typeface="Arial"/>
                <a:ea typeface="Arial"/>
                <a:cs typeface="Arial"/>
                <a:sym typeface="Arial"/>
              </a:defRPr>
            </a:lvl4pPr>
            <a:lvl5pPr marR="0" lvl="4" algn="ctr" rtl="0">
              <a:lnSpc>
                <a:spcPct val="115000"/>
              </a:lnSpc>
              <a:spcBef>
                <a:spcPts val="0"/>
              </a:spcBef>
              <a:spcAft>
                <a:spcPts val="0"/>
              </a:spcAft>
              <a:buClr>
                <a:srgbClr val="000000"/>
              </a:buClr>
              <a:buSzPts val="1400"/>
              <a:buFont typeface="Arial"/>
              <a:buNone/>
              <a:defRPr sz="15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5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5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5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5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77788" y="733425"/>
            <a:ext cx="6513512"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66909" y="4645214"/>
            <a:ext cx="5335270" cy="4399121"/>
          </a:xfrm>
          <a:prstGeom prst="rect">
            <a:avLst/>
          </a:prstGeom>
          <a:noFill/>
          <a:ln>
            <a:noFill/>
          </a:ln>
        </p:spPr>
        <p:txBody>
          <a:bodyPr spcFirstLastPara="1" wrap="square" lIns="90025" tIns="45000" rIns="90025" bIns="45000" anchor="t" anchorCtr="0">
            <a:noAutofit/>
          </a:bodyPr>
          <a:lstStyle>
            <a:lvl1pPr marL="457200" marR="0" lvl="0"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1pPr>
            <a:lvl2pPr marL="914400" marR="0" lvl="1" indent="-298450" algn="l" rtl="0">
              <a:lnSpc>
                <a:spcPct val="100000"/>
              </a:lnSpc>
              <a:spcBef>
                <a:spcPts val="33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33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33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33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9285338"/>
            <a:ext cx="2889938" cy="488791"/>
          </a:xfrm>
          <a:prstGeom prst="rect">
            <a:avLst/>
          </a:prstGeom>
          <a:noFill/>
          <a:ln>
            <a:noFill/>
          </a:ln>
        </p:spPr>
        <p:txBody>
          <a:bodyPr spcFirstLastPara="1" wrap="square" lIns="90025" tIns="45000" rIns="90025" bIns="450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ctr" rtl="0">
              <a:lnSpc>
                <a:spcPct val="115000"/>
              </a:lnSpc>
              <a:spcBef>
                <a:spcPts val="0"/>
              </a:spcBef>
              <a:spcAft>
                <a:spcPts val="0"/>
              </a:spcAft>
              <a:buClr>
                <a:srgbClr val="000000"/>
              </a:buClr>
              <a:buSzPts val="1400"/>
              <a:buFont typeface="Arial"/>
              <a:buNone/>
              <a:defRPr sz="1500" b="0" i="0" u="none" strike="noStrike" cap="none">
                <a:solidFill>
                  <a:schemeClr val="dk1"/>
                </a:solidFill>
                <a:latin typeface="Arial"/>
                <a:ea typeface="Arial"/>
                <a:cs typeface="Arial"/>
                <a:sym typeface="Arial"/>
              </a:defRPr>
            </a:lvl2pPr>
            <a:lvl3pPr marR="0" lvl="2" algn="ctr" rtl="0">
              <a:lnSpc>
                <a:spcPct val="115000"/>
              </a:lnSpc>
              <a:spcBef>
                <a:spcPts val="0"/>
              </a:spcBef>
              <a:spcAft>
                <a:spcPts val="0"/>
              </a:spcAft>
              <a:buClr>
                <a:srgbClr val="000000"/>
              </a:buClr>
              <a:buSzPts val="1400"/>
              <a:buFont typeface="Arial"/>
              <a:buNone/>
              <a:defRPr sz="1500" b="0" i="0" u="none" strike="noStrike" cap="none">
                <a:solidFill>
                  <a:schemeClr val="dk1"/>
                </a:solidFill>
                <a:latin typeface="Arial"/>
                <a:ea typeface="Arial"/>
                <a:cs typeface="Arial"/>
                <a:sym typeface="Arial"/>
              </a:defRPr>
            </a:lvl3pPr>
            <a:lvl4pPr marR="0" lvl="3" algn="ctr" rtl="0">
              <a:lnSpc>
                <a:spcPct val="115000"/>
              </a:lnSpc>
              <a:spcBef>
                <a:spcPts val="0"/>
              </a:spcBef>
              <a:spcAft>
                <a:spcPts val="0"/>
              </a:spcAft>
              <a:buClr>
                <a:srgbClr val="000000"/>
              </a:buClr>
              <a:buSzPts val="1400"/>
              <a:buFont typeface="Arial"/>
              <a:buNone/>
              <a:defRPr sz="1500" b="0" i="0" u="none" strike="noStrike" cap="none">
                <a:solidFill>
                  <a:schemeClr val="dk1"/>
                </a:solidFill>
                <a:latin typeface="Arial"/>
                <a:ea typeface="Arial"/>
                <a:cs typeface="Arial"/>
                <a:sym typeface="Arial"/>
              </a:defRPr>
            </a:lvl4pPr>
            <a:lvl5pPr marR="0" lvl="4" algn="ctr" rtl="0">
              <a:lnSpc>
                <a:spcPct val="115000"/>
              </a:lnSpc>
              <a:spcBef>
                <a:spcPts val="0"/>
              </a:spcBef>
              <a:spcAft>
                <a:spcPts val="0"/>
              </a:spcAft>
              <a:buClr>
                <a:srgbClr val="000000"/>
              </a:buClr>
              <a:buSzPts val="1400"/>
              <a:buFont typeface="Arial"/>
              <a:buNone/>
              <a:defRPr sz="15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5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5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5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5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777608" y="9285338"/>
            <a:ext cx="2889938" cy="488791"/>
          </a:xfrm>
          <a:prstGeom prst="rect">
            <a:avLst/>
          </a:prstGeom>
          <a:noFill/>
          <a:ln>
            <a:noFill/>
          </a:ln>
        </p:spPr>
        <p:txBody>
          <a:bodyPr spcFirstLastPara="1" wrap="square" lIns="90025" tIns="45000" rIns="90025" bIns="450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chemeClr val="dk1"/>
                </a:solidFill>
                <a:latin typeface="Arial"/>
                <a:ea typeface="Arial"/>
                <a:cs typeface="Arial"/>
                <a:sym typeface="Arial"/>
              </a:rPr>
              <a:t>‹N°›</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93968239d9_0_153:notes"/>
          <p:cNvSpPr>
            <a:spLocks noGrp="1" noRot="1" noChangeAspect="1"/>
          </p:cNvSpPr>
          <p:nvPr>
            <p:ph type="sldImg" idx="2"/>
          </p:nvPr>
        </p:nvSpPr>
        <p:spPr>
          <a:xfrm>
            <a:off x="77788" y="733425"/>
            <a:ext cx="6513512"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6" name="Google Shape;206;g293968239d9_0_153:notes"/>
          <p:cNvSpPr txBox="1">
            <a:spLocks noGrp="1"/>
          </p:cNvSpPr>
          <p:nvPr>
            <p:ph type="body" idx="1"/>
          </p:nvPr>
        </p:nvSpPr>
        <p:spPr>
          <a:xfrm>
            <a:off x="666909" y="4645214"/>
            <a:ext cx="5335200" cy="4399200"/>
          </a:xfrm>
          <a:prstGeom prst="rect">
            <a:avLst/>
          </a:prstGeom>
          <a:noFill/>
          <a:ln>
            <a:noFill/>
          </a:ln>
        </p:spPr>
        <p:txBody>
          <a:bodyPr spcFirstLastPara="1" wrap="square" lIns="90025" tIns="45000" rIns="90025" bIns="45000" anchor="t" anchorCtr="0">
            <a:noAutofit/>
          </a:bodyPr>
          <a:lstStyle/>
          <a:p>
            <a:pPr marL="0" lvl="0" indent="0" algn="l" rtl="0">
              <a:lnSpc>
                <a:spcPct val="100000"/>
              </a:lnSpc>
              <a:spcBef>
                <a:spcPts val="330"/>
              </a:spcBef>
              <a:spcAft>
                <a:spcPts val="0"/>
              </a:spcAft>
              <a:buSzPts val="1400"/>
              <a:buNone/>
            </a:pPr>
            <a:endParaRPr/>
          </a:p>
        </p:txBody>
      </p:sp>
      <p:sp>
        <p:nvSpPr>
          <p:cNvPr id="207" name="Google Shape;207;g293968239d9_0_153:notes"/>
          <p:cNvSpPr txBox="1">
            <a:spLocks noGrp="1"/>
          </p:cNvSpPr>
          <p:nvPr>
            <p:ph type="sldNum" idx="12"/>
          </p:nvPr>
        </p:nvSpPr>
        <p:spPr>
          <a:xfrm>
            <a:off x="3777608" y="9285338"/>
            <a:ext cx="2889900" cy="488700"/>
          </a:xfrm>
          <a:prstGeom prst="rect">
            <a:avLst/>
          </a:prstGeom>
          <a:noFill/>
          <a:ln>
            <a:noFill/>
          </a:ln>
        </p:spPr>
        <p:txBody>
          <a:bodyPr spcFirstLastPara="1" wrap="square" lIns="90025" tIns="45000" rIns="90025" bIns="450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4</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numéro de diapositive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smtClean="0">
                <a:solidFill>
                  <a:schemeClr val="dk1"/>
                </a:solidFill>
                <a:latin typeface="Arial"/>
                <a:ea typeface="Arial"/>
                <a:cs typeface="Arial"/>
                <a:sym typeface="Arial"/>
              </a:rPr>
              <a:t>17</a:t>
            </a:fld>
            <a:endParaRPr lang="fr-F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82112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numéro de diapositive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smtClean="0">
                <a:solidFill>
                  <a:schemeClr val="dk1"/>
                </a:solidFill>
                <a:latin typeface="Arial"/>
                <a:ea typeface="Arial"/>
                <a:cs typeface="Arial"/>
                <a:sym typeface="Arial"/>
              </a:rPr>
              <a:t>18</a:t>
            </a:fld>
            <a:endParaRPr lang="fr-F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15569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5:notes"/>
          <p:cNvSpPr txBox="1">
            <a:spLocks noGrp="1"/>
          </p:cNvSpPr>
          <p:nvPr>
            <p:ph type="body" idx="1"/>
          </p:nvPr>
        </p:nvSpPr>
        <p:spPr>
          <a:xfrm>
            <a:off x="666909" y="4645214"/>
            <a:ext cx="5335270" cy="4399121"/>
          </a:xfrm>
          <a:prstGeom prst="rect">
            <a:avLst/>
          </a:prstGeom>
          <a:noFill/>
          <a:ln>
            <a:noFill/>
          </a:ln>
        </p:spPr>
        <p:txBody>
          <a:bodyPr spcFirstLastPara="1" wrap="square" lIns="90025" tIns="45000" rIns="90025" bIns="45000" anchor="t" anchorCtr="0">
            <a:noAutofit/>
          </a:bodyPr>
          <a:lstStyle/>
          <a:p>
            <a:pPr marL="0" lvl="0" indent="0" algn="l" rtl="0">
              <a:lnSpc>
                <a:spcPct val="100000"/>
              </a:lnSpc>
              <a:spcBef>
                <a:spcPts val="330"/>
              </a:spcBef>
              <a:spcAft>
                <a:spcPts val="0"/>
              </a:spcAft>
              <a:buSzPts val="1400"/>
              <a:buNone/>
            </a:pPr>
            <a:endParaRPr/>
          </a:p>
        </p:txBody>
      </p:sp>
      <p:sp>
        <p:nvSpPr>
          <p:cNvPr id="445" name="Google Shape;445;p25:notes"/>
          <p:cNvSpPr>
            <a:spLocks noGrp="1" noRot="1" noChangeAspect="1"/>
          </p:cNvSpPr>
          <p:nvPr>
            <p:ph type="sldImg" idx="2"/>
          </p:nvPr>
        </p:nvSpPr>
        <p:spPr>
          <a:xfrm>
            <a:off x="77788" y="733425"/>
            <a:ext cx="6513512"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numéro de diapositive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smtClean="0">
                <a:solidFill>
                  <a:schemeClr val="dk1"/>
                </a:solidFill>
                <a:latin typeface="Arial"/>
                <a:ea typeface="Arial"/>
                <a:cs typeface="Arial"/>
                <a:sym typeface="Arial"/>
              </a:rPr>
              <a:t>5</a:t>
            </a:fld>
            <a:endParaRPr lang="fr-F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83746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93968239d9_0_153:notes"/>
          <p:cNvSpPr>
            <a:spLocks noGrp="1" noRot="1" noChangeAspect="1"/>
          </p:cNvSpPr>
          <p:nvPr>
            <p:ph type="sldImg" idx="2"/>
          </p:nvPr>
        </p:nvSpPr>
        <p:spPr>
          <a:xfrm>
            <a:off x="77788" y="733425"/>
            <a:ext cx="6513512"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6" name="Google Shape;206;g293968239d9_0_153:notes"/>
          <p:cNvSpPr txBox="1">
            <a:spLocks noGrp="1"/>
          </p:cNvSpPr>
          <p:nvPr>
            <p:ph type="body" idx="1"/>
          </p:nvPr>
        </p:nvSpPr>
        <p:spPr>
          <a:xfrm>
            <a:off x="666909" y="4645214"/>
            <a:ext cx="5335200" cy="4399200"/>
          </a:xfrm>
          <a:prstGeom prst="rect">
            <a:avLst/>
          </a:prstGeom>
          <a:noFill/>
          <a:ln>
            <a:noFill/>
          </a:ln>
        </p:spPr>
        <p:txBody>
          <a:bodyPr spcFirstLastPara="1" wrap="square" lIns="90025" tIns="45000" rIns="90025" bIns="45000" anchor="t" anchorCtr="0">
            <a:noAutofit/>
          </a:bodyPr>
          <a:lstStyle/>
          <a:p>
            <a:pPr marL="0" lvl="0" indent="0" algn="l" rtl="0">
              <a:lnSpc>
                <a:spcPct val="100000"/>
              </a:lnSpc>
              <a:spcBef>
                <a:spcPts val="330"/>
              </a:spcBef>
              <a:spcAft>
                <a:spcPts val="0"/>
              </a:spcAft>
              <a:buSzPts val="1400"/>
              <a:buNone/>
            </a:pPr>
            <a:endParaRPr dirty="0"/>
          </a:p>
        </p:txBody>
      </p:sp>
      <p:sp>
        <p:nvSpPr>
          <p:cNvPr id="207" name="Google Shape;207;g293968239d9_0_153:notes"/>
          <p:cNvSpPr txBox="1">
            <a:spLocks noGrp="1"/>
          </p:cNvSpPr>
          <p:nvPr>
            <p:ph type="sldNum" idx="12"/>
          </p:nvPr>
        </p:nvSpPr>
        <p:spPr>
          <a:xfrm>
            <a:off x="3777608" y="9285338"/>
            <a:ext cx="2889900" cy="488700"/>
          </a:xfrm>
          <a:prstGeom prst="rect">
            <a:avLst/>
          </a:prstGeom>
          <a:noFill/>
          <a:ln>
            <a:noFill/>
          </a:ln>
        </p:spPr>
        <p:txBody>
          <a:bodyPr spcFirstLastPara="1" wrap="square" lIns="90025" tIns="45000" rIns="90025" bIns="450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6</a:t>
            </a:fld>
            <a:endParaRPr/>
          </a:p>
        </p:txBody>
      </p:sp>
    </p:spTree>
    <p:extLst>
      <p:ext uri="{BB962C8B-B14F-4D97-AF65-F5344CB8AC3E}">
        <p14:creationId xmlns:p14="http://schemas.microsoft.com/office/powerpoint/2010/main" val="4204255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93968239d9_0_182:notes"/>
          <p:cNvSpPr>
            <a:spLocks noGrp="1" noRot="1" noChangeAspect="1"/>
          </p:cNvSpPr>
          <p:nvPr>
            <p:ph type="sldImg" idx="2"/>
          </p:nvPr>
        </p:nvSpPr>
        <p:spPr>
          <a:xfrm>
            <a:off x="77788" y="733425"/>
            <a:ext cx="6513512"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8" name="Google Shape;158;g293968239d9_0_182:notes"/>
          <p:cNvSpPr txBox="1">
            <a:spLocks noGrp="1"/>
          </p:cNvSpPr>
          <p:nvPr>
            <p:ph type="body" idx="1"/>
          </p:nvPr>
        </p:nvSpPr>
        <p:spPr>
          <a:xfrm>
            <a:off x="666909" y="4645214"/>
            <a:ext cx="5335200" cy="4399200"/>
          </a:xfrm>
          <a:prstGeom prst="rect">
            <a:avLst/>
          </a:prstGeom>
          <a:noFill/>
          <a:ln>
            <a:noFill/>
          </a:ln>
        </p:spPr>
        <p:txBody>
          <a:bodyPr spcFirstLastPara="1" wrap="square" lIns="90025" tIns="45000" rIns="90025" bIns="45000" anchor="t" anchorCtr="0">
            <a:noAutofit/>
          </a:bodyPr>
          <a:lstStyle/>
          <a:p>
            <a:pPr marL="0" lvl="0" indent="0" algn="l" rtl="0">
              <a:lnSpc>
                <a:spcPct val="100000"/>
              </a:lnSpc>
              <a:spcBef>
                <a:spcPts val="330"/>
              </a:spcBef>
              <a:spcAft>
                <a:spcPts val="0"/>
              </a:spcAft>
              <a:buSzPts val="1400"/>
              <a:buNone/>
            </a:pPr>
            <a:endParaRPr/>
          </a:p>
        </p:txBody>
      </p:sp>
      <p:sp>
        <p:nvSpPr>
          <p:cNvPr id="159" name="Google Shape;159;g293968239d9_0_182:notes"/>
          <p:cNvSpPr txBox="1">
            <a:spLocks noGrp="1"/>
          </p:cNvSpPr>
          <p:nvPr>
            <p:ph type="sldNum" idx="12"/>
          </p:nvPr>
        </p:nvSpPr>
        <p:spPr>
          <a:xfrm>
            <a:off x="3777608" y="9285338"/>
            <a:ext cx="2889900" cy="488700"/>
          </a:xfrm>
          <a:prstGeom prst="rect">
            <a:avLst/>
          </a:prstGeom>
          <a:noFill/>
          <a:ln>
            <a:noFill/>
          </a:ln>
        </p:spPr>
        <p:txBody>
          <a:bodyPr spcFirstLastPara="1" wrap="square" lIns="90025" tIns="45000" rIns="90025" bIns="450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7</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numéro de diapositive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smtClean="0">
                <a:solidFill>
                  <a:schemeClr val="dk1"/>
                </a:solidFill>
                <a:latin typeface="Arial"/>
                <a:ea typeface="Arial"/>
                <a:cs typeface="Arial"/>
                <a:sym typeface="Arial"/>
              </a:rPr>
              <a:t>8</a:t>
            </a:fld>
            <a:endParaRPr lang="fr-F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74034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smtClean="0">
                <a:solidFill>
                  <a:schemeClr val="dk1"/>
                </a:solidFill>
                <a:latin typeface="Arial"/>
                <a:ea typeface="Arial"/>
                <a:cs typeface="Arial"/>
                <a:sym typeface="Arial"/>
              </a:rPr>
              <a:t>9</a:t>
            </a:fld>
            <a:endParaRPr lang="fr-F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74463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numéro de diapositive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smtClean="0">
                <a:solidFill>
                  <a:schemeClr val="dk1"/>
                </a:solidFill>
                <a:latin typeface="Arial"/>
                <a:ea typeface="Arial"/>
                <a:cs typeface="Arial"/>
                <a:sym typeface="Arial"/>
              </a:rPr>
              <a:t>14</a:t>
            </a:fld>
            <a:endParaRPr lang="fr-F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93609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numéro de diapositive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smtClean="0">
                <a:solidFill>
                  <a:schemeClr val="dk1"/>
                </a:solidFill>
                <a:latin typeface="Arial"/>
                <a:ea typeface="Arial"/>
                <a:cs typeface="Arial"/>
                <a:sym typeface="Arial"/>
              </a:rPr>
              <a:t>15</a:t>
            </a:fld>
            <a:endParaRPr lang="fr-F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62381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numéro de diapositive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smtClean="0">
                <a:solidFill>
                  <a:schemeClr val="dk1"/>
                </a:solidFill>
                <a:latin typeface="Arial"/>
                <a:ea typeface="Arial"/>
                <a:cs typeface="Arial"/>
                <a:sym typeface="Arial"/>
              </a:rPr>
              <a:t>16</a:t>
            </a:fld>
            <a:endParaRPr lang="fr-F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89281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34"/>
        <p:cNvGrpSpPr/>
        <p:nvPr/>
      </p:nvGrpSpPr>
      <p:grpSpPr>
        <a:xfrm>
          <a:off x="0" y="0"/>
          <a:ext cx="0" cy="0"/>
          <a:chOff x="0" y="0"/>
          <a:chExt cx="0" cy="0"/>
        </a:xfrm>
      </p:grpSpPr>
      <p:sp>
        <p:nvSpPr>
          <p:cNvPr id="35" name="Google Shape;35;p37"/>
          <p:cNvSpPr txBox="1">
            <a:spLocks noGrp="1"/>
          </p:cNvSpPr>
          <p:nvPr>
            <p:ph type="title"/>
          </p:nvPr>
        </p:nvSpPr>
        <p:spPr>
          <a:xfrm>
            <a:off x="5" y="-33867"/>
            <a:ext cx="12238567" cy="611718"/>
          </a:xfrm>
          <a:prstGeom prst="rect">
            <a:avLst/>
          </a:prstGeom>
          <a:noFill/>
          <a:ln>
            <a:noFill/>
          </a:ln>
        </p:spPr>
        <p:txBody>
          <a:bodyPr spcFirstLastPara="1" wrap="square" lIns="0" tIns="0" rIns="0" bIns="0" anchor="ctr" anchorCtr="0">
            <a:noAutofit/>
          </a:bodyPr>
          <a:lstStyle>
            <a:lvl1pPr lvl="0" algn="ctr">
              <a:lnSpc>
                <a:spcPct val="110000"/>
              </a:lnSpc>
              <a:spcBef>
                <a:spcPts val="0"/>
              </a:spcBef>
              <a:spcAft>
                <a:spcPts val="0"/>
              </a:spcAft>
              <a:buSzPts val="1400"/>
              <a:buNone/>
              <a:defRPr/>
            </a:lvl1pPr>
            <a:lvl2pPr lvl="1" algn="ctr">
              <a:lnSpc>
                <a:spcPct val="110000"/>
              </a:lnSpc>
              <a:spcBef>
                <a:spcPts val="0"/>
              </a:spcBef>
              <a:spcAft>
                <a:spcPts val="0"/>
              </a:spcAft>
              <a:buSzPts val="1400"/>
              <a:buNone/>
              <a:defRPr/>
            </a:lvl2pPr>
            <a:lvl3pPr lvl="2" algn="ctr">
              <a:lnSpc>
                <a:spcPct val="110000"/>
              </a:lnSpc>
              <a:spcBef>
                <a:spcPts val="0"/>
              </a:spcBef>
              <a:spcAft>
                <a:spcPts val="0"/>
              </a:spcAft>
              <a:buSzPts val="1400"/>
              <a:buNone/>
              <a:defRPr/>
            </a:lvl3pPr>
            <a:lvl4pPr lvl="3" algn="ctr">
              <a:lnSpc>
                <a:spcPct val="110000"/>
              </a:lnSpc>
              <a:spcBef>
                <a:spcPts val="0"/>
              </a:spcBef>
              <a:spcAft>
                <a:spcPts val="0"/>
              </a:spcAft>
              <a:buSzPts val="1400"/>
              <a:buNone/>
              <a:defRPr/>
            </a:lvl4pPr>
            <a:lvl5pPr lvl="4" algn="ctr">
              <a:lnSpc>
                <a:spcPct val="110000"/>
              </a:lnSpc>
              <a:spcBef>
                <a:spcPts val="0"/>
              </a:spcBef>
              <a:spcAft>
                <a:spcPts val="0"/>
              </a:spcAft>
              <a:buSzPts val="1400"/>
              <a:buNone/>
              <a:defRPr/>
            </a:lvl5pPr>
            <a:lvl6pPr lvl="5" algn="l">
              <a:lnSpc>
                <a:spcPct val="110000"/>
              </a:lnSpc>
              <a:spcBef>
                <a:spcPts val="0"/>
              </a:spcBef>
              <a:spcAft>
                <a:spcPts val="0"/>
              </a:spcAft>
              <a:buSzPts val="1400"/>
              <a:buNone/>
              <a:defRPr/>
            </a:lvl6pPr>
            <a:lvl7pPr lvl="6" algn="l">
              <a:lnSpc>
                <a:spcPct val="110000"/>
              </a:lnSpc>
              <a:spcBef>
                <a:spcPts val="0"/>
              </a:spcBef>
              <a:spcAft>
                <a:spcPts val="0"/>
              </a:spcAft>
              <a:buSzPts val="1400"/>
              <a:buNone/>
              <a:defRPr/>
            </a:lvl7pPr>
            <a:lvl8pPr lvl="7" algn="l">
              <a:lnSpc>
                <a:spcPct val="110000"/>
              </a:lnSpc>
              <a:spcBef>
                <a:spcPts val="0"/>
              </a:spcBef>
              <a:spcAft>
                <a:spcPts val="0"/>
              </a:spcAft>
              <a:buSzPts val="1400"/>
              <a:buNone/>
              <a:defRPr/>
            </a:lvl8pPr>
            <a:lvl9pPr lvl="8" algn="l">
              <a:lnSpc>
                <a:spcPct val="110000"/>
              </a:lnSpc>
              <a:spcBef>
                <a:spcPts val="0"/>
              </a:spcBef>
              <a:spcAft>
                <a:spcPts val="0"/>
              </a:spcAft>
              <a:buSzPts val="1400"/>
              <a:buNone/>
              <a:defRPr/>
            </a:lvl9pPr>
          </a:lstStyle>
          <a:p>
            <a:endParaRPr/>
          </a:p>
        </p:txBody>
      </p:sp>
      <p:sp>
        <p:nvSpPr>
          <p:cNvPr id="36" name="Google Shape;36;p37"/>
          <p:cNvSpPr txBox="1">
            <a:spLocks noGrp="1"/>
          </p:cNvSpPr>
          <p:nvPr>
            <p:ph type="body" idx="1"/>
          </p:nvPr>
        </p:nvSpPr>
        <p:spPr>
          <a:xfrm>
            <a:off x="472022" y="1011769"/>
            <a:ext cx="11247967" cy="484081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33"/>
              </a:spcBef>
              <a:spcAft>
                <a:spcPts val="0"/>
              </a:spcAft>
              <a:buSzPts val="1400"/>
              <a:buNone/>
              <a:defRPr/>
            </a:lvl1pPr>
            <a:lvl2pPr marL="914400" lvl="1" indent="-342900" algn="l">
              <a:lnSpc>
                <a:spcPct val="100000"/>
              </a:lnSpc>
              <a:spcBef>
                <a:spcPts val="633"/>
              </a:spcBef>
              <a:spcAft>
                <a:spcPts val="0"/>
              </a:spcAft>
              <a:buSzPts val="1800"/>
              <a:buChar char="•"/>
              <a:defRPr/>
            </a:lvl2pPr>
            <a:lvl3pPr marL="1371600" lvl="2" indent="-342900" algn="l">
              <a:lnSpc>
                <a:spcPct val="100000"/>
              </a:lnSpc>
              <a:spcBef>
                <a:spcPts val="633"/>
              </a:spcBef>
              <a:spcAft>
                <a:spcPts val="0"/>
              </a:spcAft>
              <a:buSzPts val="1800"/>
              <a:buChar char="•"/>
              <a:defRPr/>
            </a:lvl3pPr>
            <a:lvl4pPr marL="1828800" lvl="3" indent="-342900" algn="l">
              <a:lnSpc>
                <a:spcPct val="100000"/>
              </a:lnSpc>
              <a:spcBef>
                <a:spcPts val="633"/>
              </a:spcBef>
              <a:spcAft>
                <a:spcPts val="0"/>
              </a:spcAft>
              <a:buSzPts val="1800"/>
              <a:buChar char="•"/>
              <a:defRPr/>
            </a:lvl4pPr>
            <a:lvl5pPr marL="2286000" lvl="4" indent="-342900" algn="l">
              <a:lnSpc>
                <a:spcPct val="115000"/>
              </a:lnSpc>
              <a:spcBef>
                <a:spcPts val="633"/>
              </a:spcBef>
              <a:spcAft>
                <a:spcPts val="0"/>
              </a:spcAft>
              <a:buSzPts val="1800"/>
              <a:buChar char="•"/>
              <a:defRPr/>
            </a:lvl5pPr>
            <a:lvl6pPr marL="2743200" lvl="5" indent="-342900" algn="l">
              <a:lnSpc>
                <a:spcPct val="115000"/>
              </a:lnSpc>
              <a:spcBef>
                <a:spcPts val="0"/>
              </a:spcBef>
              <a:spcAft>
                <a:spcPts val="0"/>
              </a:spcAft>
              <a:buClr>
                <a:srgbClr val="595959"/>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sp>
        <p:nvSpPr>
          <p:cNvPr id="37" name="Google Shape;37;p37"/>
          <p:cNvSpPr txBox="1">
            <a:spLocks noGrp="1"/>
          </p:cNvSpPr>
          <p:nvPr>
            <p:ph type="ftr" idx="11"/>
          </p:nvPr>
        </p:nvSpPr>
        <p:spPr>
          <a:xfrm>
            <a:off x="551384" y="6324602"/>
            <a:ext cx="8296104" cy="216000"/>
          </a:xfrm>
          <a:prstGeom prst="rect">
            <a:avLst/>
          </a:prstGeom>
          <a:noFill/>
          <a:ln>
            <a:noFill/>
          </a:ln>
        </p:spPr>
        <p:txBody>
          <a:bodyPr spcFirstLastPara="1" wrap="square" lIns="91400" tIns="45700" rIns="91400" bIns="45700" anchor="t" anchorCtr="0">
            <a:noAutofit/>
          </a:bodyPr>
          <a:lstStyle>
            <a:lvl1pPr marR="0" lvl="0" algn="ctr"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ctr"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 name="Google Shape;38;p37"/>
          <p:cNvSpPr txBox="1">
            <a:spLocks noGrp="1"/>
          </p:cNvSpPr>
          <p:nvPr>
            <p:ph type="sldNum" idx="12"/>
          </p:nvPr>
        </p:nvSpPr>
        <p:spPr>
          <a:xfrm>
            <a:off x="123901" y="6444000"/>
            <a:ext cx="654900" cy="225300"/>
          </a:xfrm>
          <a:prstGeom prst="rect">
            <a:avLst/>
          </a:prstGeom>
          <a:noFill/>
          <a:ln>
            <a:noFill/>
          </a:ln>
        </p:spPr>
        <p:txBody>
          <a:bodyPr spcFirstLastPara="1" wrap="square" lIns="91400" tIns="45700" rIns="91400" bIns="45700" anchor="t" anchorCtr="0">
            <a:noAutofit/>
          </a:bodyPr>
          <a:lstStyle>
            <a:lvl1pPr marL="0" marR="0" lvl="0"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1pPr>
            <a:lvl2pPr marL="0" marR="0" lvl="1"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2pPr>
            <a:lvl3pPr marL="0" marR="0" lvl="2"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3pPr>
            <a:lvl4pPr marL="0" marR="0" lvl="3"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4pPr>
            <a:lvl5pPr marL="0" marR="0" lvl="4"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5pPr>
            <a:lvl6pPr marL="0" marR="0" lvl="5"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6pPr>
            <a:lvl7pPr marL="0" marR="0" lvl="6"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7pPr>
            <a:lvl8pPr marL="0" marR="0" lvl="7"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8pPr>
            <a:lvl9pPr marL="0" marR="0" lvl="8"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grpSp>
        <p:nvGrpSpPr>
          <p:cNvPr id="18" name="Group 18"/>
          <p:cNvGrpSpPr>
            <a:grpSpLocks/>
          </p:cNvGrpSpPr>
          <p:nvPr userDrawn="1"/>
        </p:nvGrpSpPr>
        <p:grpSpPr bwMode="auto">
          <a:xfrm>
            <a:off x="0" y="5424787"/>
            <a:ext cx="12192000" cy="1433213"/>
            <a:chOff x="0" y="3189"/>
            <a:chExt cx="6736" cy="1572"/>
          </a:xfrm>
        </p:grpSpPr>
        <p:sp>
          <p:nvSpPr>
            <p:cNvPr id="19" name="Rectangle 4"/>
            <p:cNvSpPr>
              <a:spLocks noChangeArrowheads="1"/>
            </p:cNvSpPr>
            <p:nvPr/>
          </p:nvSpPr>
          <p:spPr bwMode="auto">
            <a:xfrm>
              <a:off x="0" y="3189"/>
              <a:ext cx="6736" cy="1572"/>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solidFill>
                  <a:srgbClr val="000000"/>
                </a:solidFill>
              </a:endParaRPr>
            </a:p>
          </p:txBody>
        </p:sp>
        <p:grpSp>
          <p:nvGrpSpPr>
            <p:cNvPr id="20" name="Group 15"/>
            <p:cNvGrpSpPr>
              <a:grpSpLocks/>
            </p:cNvGrpSpPr>
            <p:nvPr/>
          </p:nvGrpSpPr>
          <p:grpSpPr bwMode="auto">
            <a:xfrm>
              <a:off x="0" y="3189"/>
              <a:ext cx="6736" cy="68"/>
              <a:chOff x="0" y="3189"/>
              <a:chExt cx="6736" cy="68"/>
            </a:xfrm>
          </p:grpSpPr>
          <p:sp>
            <p:nvSpPr>
              <p:cNvPr id="21" name="Rectangle 16"/>
              <p:cNvSpPr>
                <a:spLocks noChangeArrowheads="1"/>
              </p:cNvSpPr>
              <p:nvPr/>
            </p:nvSpPr>
            <p:spPr bwMode="auto">
              <a:xfrm>
                <a:off x="0" y="3189"/>
                <a:ext cx="6733" cy="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solidFill>
                    <a:srgbClr val="000000"/>
                  </a:solidFill>
                </a:endParaRPr>
              </a:p>
            </p:txBody>
          </p:sp>
          <p:sp>
            <p:nvSpPr>
              <p:cNvPr id="22" name="Rectangle 17"/>
              <p:cNvSpPr>
                <a:spLocks noChangeArrowheads="1"/>
              </p:cNvSpPr>
              <p:nvPr/>
            </p:nvSpPr>
            <p:spPr bwMode="auto">
              <a:xfrm>
                <a:off x="1826" y="3189"/>
                <a:ext cx="4910" cy="6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solidFill>
                    <a:srgbClr val="000000"/>
                  </a:solidFill>
                </a:endParaRPr>
              </a:p>
            </p:txBody>
          </p:sp>
        </p:grpSp>
      </p:grpSp>
      <p:pic>
        <p:nvPicPr>
          <p:cNvPr id="11" name="Picture 10" descr="AIRBUS_WHITE.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60496" y="6165304"/>
            <a:ext cx="1440160" cy="360040"/>
          </a:xfrm>
          <a:prstGeom prst="rect">
            <a:avLst/>
          </a:prstGeom>
        </p:spPr>
      </p:pic>
      <p:sp>
        <p:nvSpPr>
          <p:cNvPr id="3" name="Text Placeholder 2"/>
          <p:cNvSpPr>
            <a:spLocks noGrp="1"/>
          </p:cNvSpPr>
          <p:nvPr>
            <p:ph type="body" sz="quarter" idx="10"/>
          </p:nvPr>
        </p:nvSpPr>
        <p:spPr>
          <a:xfrm>
            <a:off x="3305016" y="5768386"/>
            <a:ext cx="6031344" cy="756958"/>
          </a:xfrm>
        </p:spPr>
        <p:txBody>
          <a:bodyPr anchor="b"/>
          <a:lstStyle>
            <a:lvl1pPr>
              <a:defRPr sz="1300">
                <a:solidFill>
                  <a:schemeClr val="bg1"/>
                </a:solidFill>
              </a:defRPr>
            </a:lvl1pPr>
          </a:lstStyle>
          <a:p>
            <a:pPr lvl="0"/>
            <a:r>
              <a:rPr lang="fr-FR"/>
              <a:t>Modifiez les styles du texte du masque</a:t>
            </a:r>
          </a:p>
        </p:txBody>
      </p:sp>
      <p:sp>
        <p:nvSpPr>
          <p:cNvPr id="5" name="Freeform 5"/>
          <p:cNvSpPr>
            <a:spLocks noChangeAspect="1" noEditPoints="1"/>
          </p:cNvSpPr>
          <p:nvPr userDrawn="1"/>
        </p:nvSpPr>
        <p:spPr bwMode="auto">
          <a:xfrm>
            <a:off x="3305016" y="5652001"/>
            <a:ext cx="1652400" cy="116385"/>
          </a:xfrm>
          <a:custGeom>
            <a:avLst/>
            <a:gdLst>
              <a:gd name="T0" fmla="*/ 263 w 5735"/>
              <a:gd name="T1" fmla="*/ 202 h 404"/>
              <a:gd name="T2" fmla="*/ 0 w 5735"/>
              <a:gd name="T3" fmla="*/ 395 h 404"/>
              <a:gd name="T4" fmla="*/ 160 w 5735"/>
              <a:gd name="T5" fmla="*/ 10 h 404"/>
              <a:gd name="T6" fmla="*/ 399 w 5735"/>
              <a:gd name="T7" fmla="*/ 395 h 404"/>
              <a:gd name="T8" fmla="*/ 466 w 5735"/>
              <a:gd name="T9" fmla="*/ 224 h 404"/>
              <a:gd name="T10" fmla="*/ 466 w 5735"/>
              <a:gd name="T11" fmla="*/ 68 h 404"/>
              <a:gd name="T12" fmla="*/ 399 w 5735"/>
              <a:gd name="T13" fmla="*/ 395 h 404"/>
              <a:gd name="T14" fmla="*/ 813 w 5735"/>
              <a:gd name="T15" fmla="*/ 224 h 404"/>
              <a:gd name="T16" fmla="*/ 813 w 5735"/>
              <a:gd name="T17" fmla="*/ 68 h 404"/>
              <a:gd name="T18" fmla="*/ 746 w 5735"/>
              <a:gd name="T19" fmla="*/ 395 h 404"/>
              <a:gd name="T20" fmla="*/ 1348 w 5735"/>
              <a:gd name="T21" fmla="*/ 336 h 404"/>
              <a:gd name="T22" fmla="*/ 1329 w 5735"/>
              <a:gd name="T23" fmla="*/ 169 h 404"/>
              <a:gd name="T24" fmla="*/ 1344 w 5735"/>
              <a:gd name="T25" fmla="*/ 10 h 404"/>
              <a:gd name="T26" fmla="*/ 1413 w 5735"/>
              <a:gd name="T27" fmla="*/ 395 h 404"/>
              <a:gd name="T28" fmla="*/ 1654 w 5735"/>
              <a:gd name="T29" fmla="*/ 395 h 404"/>
              <a:gd name="T30" fmla="*/ 1661 w 5735"/>
              <a:gd name="T31" fmla="*/ 293 h 404"/>
              <a:gd name="T32" fmla="*/ 1413 w 5735"/>
              <a:gd name="T33" fmla="*/ 395 h 404"/>
              <a:gd name="T34" fmla="*/ 1793 w 5735"/>
              <a:gd name="T35" fmla="*/ 202 h 404"/>
              <a:gd name="T36" fmla="*/ 1977 w 5735"/>
              <a:gd name="T37" fmla="*/ 349 h 404"/>
              <a:gd name="T38" fmla="*/ 2141 w 5735"/>
              <a:gd name="T39" fmla="*/ 132 h 404"/>
              <a:gd name="T40" fmla="*/ 2491 w 5735"/>
              <a:gd name="T41" fmla="*/ 336 h 404"/>
              <a:gd name="T42" fmla="*/ 2471 w 5735"/>
              <a:gd name="T43" fmla="*/ 169 h 404"/>
              <a:gd name="T44" fmla="*/ 2487 w 5735"/>
              <a:gd name="T45" fmla="*/ 10 h 404"/>
              <a:gd name="T46" fmla="*/ 2837 w 5735"/>
              <a:gd name="T47" fmla="*/ 76 h 404"/>
              <a:gd name="T48" fmla="*/ 2837 w 5735"/>
              <a:gd name="T49" fmla="*/ 76 h 404"/>
              <a:gd name="T50" fmla="*/ 2761 w 5735"/>
              <a:gd name="T51" fmla="*/ 293 h 404"/>
              <a:gd name="T52" fmla="*/ 2874 w 5735"/>
              <a:gd name="T53" fmla="*/ 10 h 404"/>
              <a:gd name="T54" fmla="*/ 3068 w 5735"/>
              <a:gd name="T55" fmla="*/ 395 h 404"/>
              <a:gd name="T56" fmla="*/ 3309 w 5735"/>
              <a:gd name="T57" fmla="*/ 395 h 404"/>
              <a:gd name="T58" fmla="*/ 3316 w 5735"/>
              <a:gd name="T59" fmla="*/ 293 h 404"/>
              <a:gd name="T60" fmla="*/ 3068 w 5735"/>
              <a:gd name="T61" fmla="*/ 395 h 404"/>
              <a:gd name="T62" fmla="*/ 3729 w 5735"/>
              <a:gd name="T63" fmla="*/ 202 h 404"/>
              <a:gd name="T64" fmla="*/ 3467 w 5735"/>
              <a:gd name="T65" fmla="*/ 395 h 404"/>
              <a:gd name="T66" fmla="*/ 3627 w 5735"/>
              <a:gd name="T67" fmla="*/ 10 h 404"/>
              <a:gd name="T68" fmla="*/ 3984 w 5735"/>
              <a:gd name="T69" fmla="*/ 266 h 404"/>
              <a:gd name="T70" fmla="*/ 4111 w 5735"/>
              <a:gd name="T71" fmla="*/ 155 h 404"/>
              <a:gd name="T72" fmla="*/ 4287 w 5735"/>
              <a:gd name="T73" fmla="*/ 123 h 404"/>
              <a:gd name="T74" fmla="*/ 4198 w 5735"/>
              <a:gd name="T75" fmla="*/ 243 h 404"/>
              <a:gd name="T76" fmla="*/ 3984 w 5735"/>
              <a:gd name="T77" fmla="*/ 266 h 404"/>
              <a:gd name="T78" fmla="*/ 4598 w 5735"/>
              <a:gd name="T79" fmla="*/ 128 h 404"/>
              <a:gd name="T80" fmla="*/ 4365 w 5735"/>
              <a:gd name="T81" fmla="*/ 395 h 404"/>
              <a:gd name="T82" fmla="*/ 4535 w 5735"/>
              <a:gd name="T83" fmla="*/ 247 h 404"/>
              <a:gd name="T84" fmla="*/ 4365 w 5735"/>
              <a:gd name="T85" fmla="*/ 395 h 404"/>
              <a:gd name="T86" fmla="*/ 4900 w 5735"/>
              <a:gd name="T87" fmla="*/ 241 h 404"/>
              <a:gd name="T88" fmla="*/ 4658 w 5735"/>
              <a:gd name="T89" fmla="*/ 395 h 404"/>
              <a:gd name="T90" fmla="*/ 4954 w 5735"/>
              <a:gd name="T91" fmla="*/ 395 h 404"/>
              <a:gd name="T92" fmla="*/ 4658 w 5735"/>
              <a:gd name="T93" fmla="*/ 395 h 404"/>
              <a:gd name="T94" fmla="*/ 5037 w 5735"/>
              <a:gd name="T95" fmla="*/ 202 h 404"/>
              <a:gd name="T96" fmla="*/ 5221 w 5735"/>
              <a:gd name="T97" fmla="*/ 349 h 404"/>
              <a:gd name="T98" fmla="*/ 5385 w 5735"/>
              <a:gd name="T99" fmla="*/ 132 h 404"/>
              <a:gd name="T100" fmla="*/ 5735 w 5735"/>
              <a:gd name="T101" fmla="*/ 336 h 404"/>
              <a:gd name="T102" fmla="*/ 5716 w 5735"/>
              <a:gd name="T103" fmla="*/ 169 h 404"/>
              <a:gd name="T104" fmla="*/ 5731 w 5735"/>
              <a:gd name="T105"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5" h="404">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12" name="Rectangle 3"/>
          <p:cNvSpPr>
            <a:spLocks noGrp="1" noChangeArrowheads="1"/>
          </p:cNvSpPr>
          <p:nvPr>
            <p:ph type="ctrTitle"/>
          </p:nvPr>
        </p:nvSpPr>
        <p:spPr>
          <a:xfrm>
            <a:off x="3305016" y="1628800"/>
            <a:ext cx="6031344" cy="2892800"/>
          </a:xfrm>
        </p:spPr>
        <p:txBody>
          <a:bodyPr anchor="b"/>
          <a:lstStyle>
            <a:lvl1pPr>
              <a:lnSpc>
                <a:spcPct val="105000"/>
              </a:lnSpc>
              <a:defRPr sz="3000">
                <a:solidFill>
                  <a:schemeClr val="bg1"/>
                </a:solidFill>
              </a:defRPr>
            </a:lvl1pPr>
          </a:lstStyle>
          <a:p>
            <a:pPr lvl="0"/>
            <a:r>
              <a:rPr lang="fr-FR" altLang="de-DE" noProof="0"/>
              <a:t>Modifiez le style du titre</a:t>
            </a:r>
            <a:endParaRPr lang="de-DE" altLang="de-DE" noProof="0" dirty="0"/>
          </a:p>
        </p:txBody>
      </p:sp>
      <p:sp>
        <p:nvSpPr>
          <p:cNvPr id="13" name="Rectangle 4"/>
          <p:cNvSpPr>
            <a:spLocks noGrp="1" noChangeArrowheads="1"/>
          </p:cNvSpPr>
          <p:nvPr>
            <p:ph type="subTitle" idx="1"/>
          </p:nvPr>
        </p:nvSpPr>
        <p:spPr>
          <a:xfrm>
            <a:off x="3305016" y="4561676"/>
            <a:ext cx="6031344" cy="863111"/>
          </a:xfrm>
        </p:spPr>
        <p:txBody>
          <a:bodyPr anchor="t"/>
          <a:lstStyle>
            <a:lvl1pPr>
              <a:lnSpc>
                <a:spcPct val="100000"/>
              </a:lnSpc>
              <a:defRPr sz="2000">
                <a:solidFill>
                  <a:schemeClr val="bg1"/>
                </a:solidFill>
              </a:defRPr>
            </a:lvl1pPr>
          </a:lstStyle>
          <a:p>
            <a:pPr lvl="0"/>
            <a:r>
              <a:rPr lang="fr-FR" altLang="de-DE" noProof="0"/>
              <a:t>Modifiez le style des sous-titres du masque</a:t>
            </a:r>
            <a:endParaRPr lang="de-DE" altLang="de-DE" noProof="0" dirty="0"/>
          </a:p>
        </p:txBody>
      </p:sp>
    </p:spTree>
    <p:extLst>
      <p:ext uri="{BB962C8B-B14F-4D97-AF65-F5344CB8AC3E}">
        <p14:creationId xmlns:p14="http://schemas.microsoft.com/office/powerpoint/2010/main" val="3200143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18" name="Group 18"/>
          <p:cNvGrpSpPr>
            <a:grpSpLocks/>
          </p:cNvGrpSpPr>
          <p:nvPr userDrawn="1"/>
        </p:nvGrpSpPr>
        <p:grpSpPr bwMode="auto">
          <a:xfrm>
            <a:off x="0" y="5424787"/>
            <a:ext cx="12192000" cy="1433213"/>
            <a:chOff x="0" y="3189"/>
            <a:chExt cx="6736" cy="1572"/>
          </a:xfrm>
        </p:grpSpPr>
        <p:sp>
          <p:nvSpPr>
            <p:cNvPr id="19" name="Rectangle 4"/>
            <p:cNvSpPr>
              <a:spLocks noChangeArrowheads="1"/>
            </p:cNvSpPr>
            <p:nvPr/>
          </p:nvSpPr>
          <p:spPr bwMode="auto">
            <a:xfrm>
              <a:off x="0" y="3189"/>
              <a:ext cx="6736" cy="1572"/>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solidFill>
                  <a:srgbClr val="000000"/>
                </a:solidFill>
              </a:endParaRPr>
            </a:p>
          </p:txBody>
        </p:sp>
        <p:grpSp>
          <p:nvGrpSpPr>
            <p:cNvPr id="20" name="Group 15"/>
            <p:cNvGrpSpPr>
              <a:grpSpLocks/>
            </p:cNvGrpSpPr>
            <p:nvPr/>
          </p:nvGrpSpPr>
          <p:grpSpPr bwMode="auto">
            <a:xfrm>
              <a:off x="0" y="3189"/>
              <a:ext cx="6736" cy="68"/>
              <a:chOff x="0" y="3189"/>
              <a:chExt cx="6736" cy="68"/>
            </a:xfrm>
          </p:grpSpPr>
          <p:sp>
            <p:nvSpPr>
              <p:cNvPr id="21" name="Rectangle 16"/>
              <p:cNvSpPr>
                <a:spLocks noChangeArrowheads="1"/>
              </p:cNvSpPr>
              <p:nvPr/>
            </p:nvSpPr>
            <p:spPr bwMode="auto">
              <a:xfrm>
                <a:off x="0" y="3189"/>
                <a:ext cx="6733" cy="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solidFill>
                    <a:srgbClr val="000000"/>
                  </a:solidFill>
                </a:endParaRPr>
              </a:p>
            </p:txBody>
          </p:sp>
          <p:sp>
            <p:nvSpPr>
              <p:cNvPr id="22" name="Rectangle 17"/>
              <p:cNvSpPr>
                <a:spLocks noChangeArrowheads="1"/>
              </p:cNvSpPr>
              <p:nvPr/>
            </p:nvSpPr>
            <p:spPr bwMode="auto">
              <a:xfrm>
                <a:off x="1826" y="3189"/>
                <a:ext cx="4910" cy="6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solidFill>
                    <a:srgbClr val="000000"/>
                  </a:solidFill>
                </a:endParaRPr>
              </a:p>
            </p:txBody>
          </p:sp>
        </p:grpSp>
      </p:grpSp>
      <p:pic>
        <p:nvPicPr>
          <p:cNvPr id="11" name="Picture 10" descr="AIRBUS_WHITE.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60496" y="6165304"/>
            <a:ext cx="1440160" cy="360040"/>
          </a:xfrm>
          <a:prstGeom prst="rect">
            <a:avLst/>
          </a:prstGeom>
        </p:spPr>
      </p:pic>
      <p:sp>
        <p:nvSpPr>
          <p:cNvPr id="3" name="Text Placeholder 2"/>
          <p:cNvSpPr>
            <a:spLocks noGrp="1"/>
          </p:cNvSpPr>
          <p:nvPr>
            <p:ph type="body" sz="quarter" idx="10"/>
          </p:nvPr>
        </p:nvSpPr>
        <p:spPr>
          <a:xfrm>
            <a:off x="3305016" y="5768386"/>
            <a:ext cx="6031344" cy="756958"/>
          </a:xfrm>
        </p:spPr>
        <p:txBody>
          <a:bodyPr anchor="b"/>
          <a:lstStyle>
            <a:lvl1pPr>
              <a:defRPr sz="1300">
                <a:solidFill>
                  <a:schemeClr val="bg1"/>
                </a:solidFill>
              </a:defRPr>
            </a:lvl1pPr>
          </a:lstStyle>
          <a:p>
            <a:pPr lvl="0"/>
            <a:r>
              <a:rPr lang="fr-FR"/>
              <a:t>Modifiez les styles du texte du masque</a:t>
            </a:r>
          </a:p>
        </p:txBody>
      </p:sp>
      <p:sp>
        <p:nvSpPr>
          <p:cNvPr id="5" name="Freeform 5"/>
          <p:cNvSpPr>
            <a:spLocks noChangeAspect="1" noEditPoints="1"/>
          </p:cNvSpPr>
          <p:nvPr userDrawn="1"/>
        </p:nvSpPr>
        <p:spPr bwMode="auto">
          <a:xfrm>
            <a:off x="3305016" y="5652001"/>
            <a:ext cx="1652400" cy="116385"/>
          </a:xfrm>
          <a:custGeom>
            <a:avLst/>
            <a:gdLst>
              <a:gd name="T0" fmla="*/ 263 w 5735"/>
              <a:gd name="T1" fmla="*/ 202 h 404"/>
              <a:gd name="T2" fmla="*/ 0 w 5735"/>
              <a:gd name="T3" fmla="*/ 395 h 404"/>
              <a:gd name="T4" fmla="*/ 160 w 5735"/>
              <a:gd name="T5" fmla="*/ 10 h 404"/>
              <a:gd name="T6" fmla="*/ 399 w 5735"/>
              <a:gd name="T7" fmla="*/ 395 h 404"/>
              <a:gd name="T8" fmla="*/ 466 w 5735"/>
              <a:gd name="T9" fmla="*/ 224 h 404"/>
              <a:gd name="T10" fmla="*/ 466 w 5735"/>
              <a:gd name="T11" fmla="*/ 68 h 404"/>
              <a:gd name="T12" fmla="*/ 399 w 5735"/>
              <a:gd name="T13" fmla="*/ 395 h 404"/>
              <a:gd name="T14" fmla="*/ 813 w 5735"/>
              <a:gd name="T15" fmla="*/ 224 h 404"/>
              <a:gd name="T16" fmla="*/ 813 w 5735"/>
              <a:gd name="T17" fmla="*/ 68 h 404"/>
              <a:gd name="T18" fmla="*/ 746 w 5735"/>
              <a:gd name="T19" fmla="*/ 395 h 404"/>
              <a:gd name="T20" fmla="*/ 1348 w 5735"/>
              <a:gd name="T21" fmla="*/ 336 h 404"/>
              <a:gd name="T22" fmla="*/ 1329 w 5735"/>
              <a:gd name="T23" fmla="*/ 169 h 404"/>
              <a:gd name="T24" fmla="*/ 1344 w 5735"/>
              <a:gd name="T25" fmla="*/ 10 h 404"/>
              <a:gd name="T26" fmla="*/ 1413 w 5735"/>
              <a:gd name="T27" fmla="*/ 395 h 404"/>
              <a:gd name="T28" fmla="*/ 1654 w 5735"/>
              <a:gd name="T29" fmla="*/ 395 h 404"/>
              <a:gd name="T30" fmla="*/ 1661 w 5735"/>
              <a:gd name="T31" fmla="*/ 293 h 404"/>
              <a:gd name="T32" fmla="*/ 1413 w 5735"/>
              <a:gd name="T33" fmla="*/ 395 h 404"/>
              <a:gd name="T34" fmla="*/ 1793 w 5735"/>
              <a:gd name="T35" fmla="*/ 202 h 404"/>
              <a:gd name="T36" fmla="*/ 1977 w 5735"/>
              <a:gd name="T37" fmla="*/ 349 h 404"/>
              <a:gd name="T38" fmla="*/ 2141 w 5735"/>
              <a:gd name="T39" fmla="*/ 132 h 404"/>
              <a:gd name="T40" fmla="*/ 2491 w 5735"/>
              <a:gd name="T41" fmla="*/ 336 h 404"/>
              <a:gd name="T42" fmla="*/ 2471 w 5735"/>
              <a:gd name="T43" fmla="*/ 169 h 404"/>
              <a:gd name="T44" fmla="*/ 2487 w 5735"/>
              <a:gd name="T45" fmla="*/ 10 h 404"/>
              <a:gd name="T46" fmla="*/ 2837 w 5735"/>
              <a:gd name="T47" fmla="*/ 76 h 404"/>
              <a:gd name="T48" fmla="*/ 2837 w 5735"/>
              <a:gd name="T49" fmla="*/ 76 h 404"/>
              <a:gd name="T50" fmla="*/ 2761 w 5735"/>
              <a:gd name="T51" fmla="*/ 293 h 404"/>
              <a:gd name="T52" fmla="*/ 2874 w 5735"/>
              <a:gd name="T53" fmla="*/ 10 h 404"/>
              <a:gd name="T54" fmla="*/ 3068 w 5735"/>
              <a:gd name="T55" fmla="*/ 395 h 404"/>
              <a:gd name="T56" fmla="*/ 3309 w 5735"/>
              <a:gd name="T57" fmla="*/ 395 h 404"/>
              <a:gd name="T58" fmla="*/ 3316 w 5735"/>
              <a:gd name="T59" fmla="*/ 293 h 404"/>
              <a:gd name="T60" fmla="*/ 3068 w 5735"/>
              <a:gd name="T61" fmla="*/ 395 h 404"/>
              <a:gd name="T62" fmla="*/ 3729 w 5735"/>
              <a:gd name="T63" fmla="*/ 202 h 404"/>
              <a:gd name="T64" fmla="*/ 3467 w 5735"/>
              <a:gd name="T65" fmla="*/ 395 h 404"/>
              <a:gd name="T66" fmla="*/ 3627 w 5735"/>
              <a:gd name="T67" fmla="*/ 10 h 404"/>
              <a:gd name="T68" fmla="*/ 3984 w 5735"/>
              <a:gd name="T69" fmla="*/ 266 h 404"/>
              <a:gd name="T70" fmla="*/ 4111 w 5735"/>
              <a:gd name="T71" fmla="*/ 155 h 404"/>
              <a:gd name="T72" fmla="*/ 4287 w 5735"/>
              <a:gd name="T73" fmla="*/ 123 h 404"/>
              <a:gd name="T74" fmla="*/ 4198 w 5735"/>
              <a:gd name="T75" fmla="*/ 243 h 404"/>
              <a:gd name="T76" fmla="*/ 3984 w 5735"/>
              <a:gd name="T77" fmla="*/ 266 h 404"/>
              <a:gd name="T78" fmla="*/ 4598 w 5735"/>
              <a:gd name="T79" fmla="*/ 128 h 404"/>
              <a:gd name="T80" fmla="*/ 4365 w 5735"/>
              <a:gd name="T81" fmla="*/ 395 h 404"/>
              <a:gd name="T82" fmla="*/ 4535 w 5735"/>
              <a:gd name="T83" fmla="*/ 247 h 404"/>
              <a:gd name="T84" fmla="*/ 4365 w 5735"/>
              <a:gd name="T85" fmla="*/ 395 h 404"/>
              <a:gd name="T86" fmla="*/ 4900 w 5735"/>
              <a:gd name="T87" fmla="*/ 241 h 404"/>
              <a:gd name="T88" fmla="*/ 4658 w 5735"/>
              <a:gd name="T89" fmla="*/ 395 h 404"/>
              <a:gd name="T90" fmla="*/ 4954 w 5735"/>
              <a:gd name="T91" fmla="*/ 395 h 404"/>
              <a:gd name="T92" fmla="*/ 4658 w 5735"/>
              <a:gd name="T93" fmla="*/ 395 h 404"/>
              <a:gd name="T94" fmla="*/ 5037 w 5735"/>
              <a:gd name="T95" fmla="*/ 202 h 404"/>
              <a:gd name="T96" fmla="*/ 5221 w 5735"/>
              <a:gd name="T97" fmla="*/ 349 h 404"/>
              <a:gd name="T98" fmla="*/ 5385 w 5735"/>
              <a:gd name="T99" fmla="*/ 132 h 404"/>
              <a:gd name="T100" fmla="*/ 5735 w 5735"/>
              <a:gd name="T101" fmla="*/ 336 h 404"/>
              <a:gd name="T102" fmla="*/ 5716 w 5735"/>
              <a:gd name="T103" fmla="*/ 169 h 404"/>
              <a:gd name="T104" fmla="*/ 5731 w 5735"/>
              <a:gd name="T105"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5" h="404">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12" name="Rectangle 3"/>
          <p:cNvSpPr>
            <a:spLocks noGrp="1" noChangeArrowheads="1"/>
          </p:cNvSpPr>
          <p:nvPr>
            <p:ph type="ctrTitle"/>
          </p:nvPr>
        </p:nvSpPr>
        <p:spPr>
          <a:xfrm>
            <a:off x="3305016" y="1628800"/>
            <a:ext cx="6031344" cy="2892800"/>
          </a:xfrm>
        </p:spPr>
        <p:txBody>
          <a:bodyPr anchor="b"/>
          <a:lstStyle>
            <a:lvl1pPr>
              <a:lnSpc>
                <a:spcPct val="105000"/>
              </a:lnSpc>
              <a:defRPr sz="3000">
                <a:solidFill>
                  <a:schemeClr val="bg1"/>
                </a:solidFill>
              </a:defRPr>
            </a:lvl1pPr>
          </a:lstStyle>
          <a:p>
            <a:pPr lvl="0"/>
            <a:r>
              <a:rPr lang="fr-FR" altLang="de-DE" noProof="0"/>
              <a:t>Modifiez le style du titre</a:t>
            </a:r>
            <a:endParaRPr lang="de-DE" altLang="de-DE" noProof="0" dirty="0"/>
          </a:p>
        </p:txBody>
      </p:sp>
      <p:sp>
        <p:nvSpPr>
          <p:cNvPr id="13" name="Rectangle 4"/>
          <p:cNvSpPr>
            <a:spLocks noGrp="1" noChangeArrowheads="1"/>
          </p:cNvSpPr>
          <p:nvPr>
            <p:ph type="subTitle" idx="1"/>
          </p:nvPr>
        </p:nvSpPr>
        <p:spPr>
          <a:xfrm>
            <a:off x="3305016" y="4561676"/>
            <a:ext cx="6031344" cy="863111"/>
          </a:xfrm>
        </p:spPr>
        <p:txBody>
          <a:bodyPr anchor="t"/>
          <a:lstStyle>
            <a:lvl1pPr>
              <a:lnSpc>
                <a:spcPct val="100000"/>
              </a:lnSpc>
              <a:defRPr sz="2000">
                <a:solidFill>
                  <a:schemeClr val="bg1"/>
                </a:solidFill>
              </a:defRPr>
            </a:lvl1pPr>
          </a:lstStyle>
          <a:p>
            <a:pPr lvl="0"/>
            <a:r>
              <a:rPr lang="fr-FR" altLang="de-DE" noProof="0"/>
              <a:t>Modifiez le style des sous-titres du masque</a:t>
            </a:r>
            <a:endParaRPr lang="de-DE" altLang="de-DE" noProof="0" dirty="0"/>
          </a:p>
        </p:txBody>
      </p:sp>
    </p:spTree>
    <p:extLst>
      <p:ext uri="{BB962C8B-B14F-4D97-AF65-F5344CB8AC3E}">
        <p14:creationId xmlns:p14="http://schemas.microsoft.com/office/powerpoint/2010/main" val="333539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Changeabl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0"/>
            <a:ext cx="12192000" cy="5424488"/>
          </a:xfrm>
          <a:solidFill>
            <a:schemeClr val="bg1">
              <a:lumMod val="75000"/>
            </a:schemeClr>
          </a:solidFill>
        </p:spPr>
        <p:txBody>
          <a:bodyPr/>
          <a:lstStyle/>
          <a:p>
            <a:r>
              <a:rPr lang="fr-FR"/>
              <a:t>Cliquez sur l'icône pour ajouter une image</a:t>
            </a:r>
            <a:endParaRPr lang="en-GB" dirty="0"/>
          </a:p>
        </p:txBody>
      </p:sp>
      <p:grpSp>
        <p:nvGrpSpPr>
          <p:cNvPr id="18" name="Group 18"/>
          <p:cNvGrpSpPr>
            <a:grpSpLocks/>
          </p:cNvGrpSpPr>
          <p:nvPr userDrawn="1"/>
        </p:nvGrpSpPr>
        <p:grpSpPr bwMode="auto">
          <a:xfrm>
            <a:off x="0" y="5424787"/>
            <a:ext cx="12192000" cy="1433213"/>
            <a:chOff x="0" y="3189"/>
            <a:chExt cx="6736" cy="1572"/>
          </a:xfrm>
        </p:grpSpPr>
        <p:sp>
          <p:nvSpPr>
            <p:cNvPr id="19" name="Rectangle 4"/>
            <p:cNvSpPr>
              <a:spLocks noChangeArrowheads="1"/>
            </p:cNvSpPr>
            <p:nvPr/>
          </p:nvSpPr>
          <p:spPr bwMode="auto">
            <a:xfrm>
              <a:off x="0" y="3189"/>
              <a:ext cx="6736" cy="1572"/>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solidFill>
                  <a:srgbClr val="000000"/>
                </a:solidFill>
              </a:endParaRPr>
            </a:p>
          </p:txBody>
        </p:sp>
        <p:grpSp>
          <p:nvGrpSpPr>
            <p:cNvPr id="20" name="Group 15"/>
            <p:cNvGrpSpPr>
              <a:grpSpLocks/>
            </p:cNvGrpSpPr>
            <p:nvPr/>
          </p:nvGrpSpPr>
          <p:grpSpPr bwMode="auto">
            <a:xfrm>
              <a:off x="0" y="3189"/>
              <a:ext cx="6736" cy="68"/>
              <a:chOff x="0" y="3189"/>
              <a:chExt cx="6736" cy="68"/>
            </a:xfrm>
          </p:grpSpPr>
          <p:sp>
            <p:nvSpPr>
              <p:cNvPr id="21" name="Rectangle 16"/>
              <p:cNvSpPr>
                <a:spLocks noChangeArrowheads="1"/>
              </p:cNvSpPr>
              <p:nvPr/>
            </p:nvSpPr>
            <p:spPr bwMode="auto">
              <a:xfrm>
                <a:off x="0" y="3189"/>
                <a:ext cx="6733" cy="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solidFill>
                    <a:srgbClr val="000000"/>
                  </a:solidFill>
                </a:endParaRPr>
              </a:p>
            </p:txBody>
          </p:sp>
          <p:sp>
            <p:nvSpPr>
              <p:cNvPr id="22" name="Rectangle 17"/>
              <p:cNvSpPr>
                <a:spLocks noChangeArrowheads="1"/>
              </p:cNvSpPr>
              <p:nvPr/>
            </p:nvSpPr>
            <p:spPr bwMode="auto">
              <a:xfrm>
                <a:off x="1826" y="3189"/>
                <a:ext cx="4910" cy="6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solidFill>
                    <a:srgbClr val="000000"/>
                  </a:solidFill>
                </a:endParaRPr>
              </a:p>
            </p:txBody>
          </p:sp>
        </p:grpSp>
      </p:grpSp>
      <p:pic>
        <p:nvPicPr>
          <p:cNvPr id="11" name="Picture 10" descr="AIRBUS_WHITE.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560496" y="6165304"/>
            <a:ext cx="1440160" cy="360040"/>
          </a:xfrm>
          <a:prstGeom prst="rect">
            <a:avLst/>
          </a:prstGeom>
        </p:spPr>
      </p:pic>
      <p:sp>
        <p:nvSpPr>
          <p:cNvPr id="3" name="Text Placeholder 2"/>
          <p:cNvSpPr>
            <a:spLocks noGrp="1"/>
          </p:cNvSpPr>
          <p:nvPr>
            <p:ph type="body" sz="quarter" idx="10"/>
          </p:nvPr>
        </p:nvSpPr>
        <p:spPr>
          <a:xfrm>
            <a:off x="3305016" y="5768386"/>
            <a:ext cx="6031344" cy="756958"/>
          </a:xfrm>
        </p:spPr>
        <p:txBody>
          <a:bodyPr anchor="b"/>
          <a:lstStyle>
            <a:lvl1pPr>
              <a:defRPr sz="1300">
                <a:solidFill>
                  <a:schemeClr val="bg1"/>
                </a:solidFill>
              </a:defRPr>
            </a:lvl1pPr>
          </a:lstStyle>
          <a:p>
            <a:pPr lvl="0"/>
            <a:r>
              <a:rPr lang="fr-FR"/>
              <a:t>Modifiez les styles du texte du masque</a:t>
            </a:r>
          </a:p>
        </p:txBody>
      </p:sp>
      <p:sp>
        <p:nvSpPr>
          <p:cNvPr id="5" name="Freeform 5"/>
          <p:cNvSpPr>
            <a:spLocks noChangeAspect="1" noEditPoints="1"/>
          </p:cNvSpPr>
          <p:nvPr userDrawn="1"/>
        </p:nvSpPr>
        <p:spPr bwMode="auto">
          <a:xfrm>
            <a:off x="3305016" y="5652001"/>
            <a:ext cx="1652400" cy="116385"/>
          </a:xfrm>
          <a:custGeom>
            <a:avLst/>
            <a:gdLst>
              <a:gd name="T0" fmla="*/ 263 w 5735"/>
              <a:gd name="T1" fmla="*/ 202 h 404"/>
              <a:gd name="T2" fmla="*/ 0 w 5735"/>
              <a:gd name="T3" fmla="*/ 395 h 404"/>
              <a:gd name="T4" fmla="*/ 160 w 5735"/>
              <a:gd name="T5" fmla="*/ 10 h 404"/>
              <a:gd name="T6" fmla="*/ 399 w 5735"/>
              <a:gd name="T7" fmla="*/ 395 h 404"/>
              <a:gd name="T8" fmla="*/ 466 w 5735"/>
              <a:gd name="T9" fmla="*/ 224 h 404"/>
              <a:gd name="T10" fmla="*/ 466 w 5735"/>
              <a:gd name="T11" fmla="*/ 68 h 404"/>
              <a:gd name="T12" fmla="*/ 399 w 5735"/>
              <a:gd name="T13" fmla="*/ 395 h 404"/>
              <a:gd name="T14" fmla="*/ 813 w 5735"/>
              <a:gd name="T15" fmla="*/ 224 h 404"/>
              <a:gd name="T16" fmla="*/ 813 w 5735"/>
              <a:gd name="T17" fmla="*/ 68 h 404"/>
              <a:gd name="T18" fmla="*/ 746 w 5735"/>
              <a:gd name="T19" fmla="*/ 395 h 404"/>
              <a:gd name="T20" fmla="*/ 1348 w 5735"/>
              <a:gd name="T21" fmla="*/ 336 h 404"/>
              <a:gd name="T22" fmla="*/ 1329 w 5735"/>
              <a:gd name="T23" fmla="*/ 169 h 404"/>
              <a:gd name="T24" fmla="*/ 1344 w 5735"/>
              <a:gd name="T25" fmla="*/ 10 h 404"/>
              <a:gd name="T26" fmla="*/ 1413 w 5735"/>
              <a:gd name="T27" fmla="*/ 395 h 404"/>
              <a:gd name="T28" fmla="*/ 1654 w 5735"/>
              <a:gd name="T29" fmla="*/ 395 h 404"/>
              <a:gd name="T30" fmla="*/ 1661 w 5735"/>
              <a:gd name="T31" fmla="*/ 293 h 404"/>
              <a:gd name="T32" fmla="*/ 1413 w 5735"/>
              <a:gd name="T33" fmla="*/ 395 h 404"/>
              <a:gd name="T34" fmla="*/ 1793 w 5735"/>
              <a:gd name="T35" fmla="*/ 202 h 404"/>
              <a:gd name="T36" fmla="*/ 1977 w 5735"/>
              <a:gd name="T37" fmla="*/ 349 h 404"/>
              <a:gd name="T38" fmla="*/ 2141 w 5735"/>
              <a:gd name="T39" fmla="*/ 132 h 404"/>
              <a:gd name="T40" fmla="*/ 2491 w 5735"/>
              <a:gd name="T41" fmla="*/ 336 h 404"/>
              <a:gd name="T42" fmla="*/ 2471 w 5735"/>
              <a:gd name="T43" fmla="*/ 169 h 404"/>
              <a:gd name="T44" fmla="*/ 2487 w 5735"/>
              <a:gd name="T45" fmla="*/ 10 h 404"/>
              <a:gd name="T46" fmla="*/ 2837 w 5735"/>
              <a:gd name="T47" fmla="*/ 76 h 404"/>
              <a:gd name="T48" fmla="*/ 2837 w 5735"/>
              <a:gd name="T49" fmla="*/ 76 h 404"/>
              <a:gd name="T50" fmla="*/ 2761 w 5735"/>
              <a:gd name="T51" fmla="*/ 293 h 404"/>
              <a:gd name="T52" fmla="*/ 2874 w 5735"/>
              <a:gd name="T53" fmla="*/ 10 h 404"/>
              <a:gd name="T54" fmla="*/ 3068 w 5735"/>
              <a:gd name="T55" fmla="*/ 395 h 404"/>
              <a:gd name="T56" fmla="*/ 3309 w 5735"/>
              <a:gd name="T57" fmla="*/ 395 h 404"/>
              <a:gd name="T58" fmla="*/ 3316 w 5735"/>
              <a:gd name="T59" fmla="*/ 293 h 404"/>
              <a:gd name="T60" fmla="*/ 3068 w 5735"/>
              <a:gd name="T61" fmla="*/ 395 h 404"/>
              <a:gd name="T62" fmla="*/ 3729 w 5735"/>
              <a:gd name="T63" fmla="*/ 202 h 404"/>
              <a:gd name="T64" fmla="*/ 3467 w 5735"/>
              <a:gd name="T65" fmla="*/ 395 h 404"/>
              <a:gd name="T66" fmla="*/ 3627 w 5735"/>
              <a:gd name="T67" fmla="*/ 10 h 404"/>
              <a:gd name="T68" fmla="*/ 3984 w 5735"/>
              <a:gd name="T69" fmla="*/ 266 h 404"/>
              <a:gd name="T70" fmla="*/ 4111 w 5735"/>
              <a:gd name="T71" fmla="*/ 155 h 404"/>
              <a:gd name="T72" fmla="*/ 4287 w 5735"/>
              <a:gd name="T73" fmla="*/ 123 h 404"/>
              <a:gd name="T74" fmla="*/ 4198 w 5735"/>
              <a:gd name="T75" fmla="*/ 243 h 404"/>
              <a:gd name="T76" fmla="*/ 3984 w 5735"/>
              <a:gd name="T77" fmla="*/ 266 h 404"/>
              <a:gd name="T78" fmla="*/ 4598 w 5735"/>
              <a:gd name="T79" fmla="*/ 128 h 404"/>
              <a:gd name="T80" fmla="*/ 4365 w 5735"/>
              <a:gd name="T81" fmla="*/ 395 h 404"/>
              <a:gd name="T82" fmla="*/ 4535 w 5735"/>
              <a:gd name="T83" fmla="*/ 247 h 404"/>
              <a:gd name="T84" fmla="*/ 4365 w 5735"/>
              <a:gd name="T85" fmla="*/ 395 h 404"/>
              <a:gd name="T86" fmla="*/ 4900 w 5735"/>
              <a:gd name="T87" fmla="*/ 241 h 404"/>
              <a:gd name="T88" fmla="*/ 4658 w 5735"/>
              <a:gd name="T89" fmla="*/ 395 h 404"/>
              <a:gd name="T90" fmla="*/ 4954 w 5735"/>
              <a:gd name="T91" fmla="*/ 395 h 404"/>
              <a:gd name="T92" fmla="*/ 4658 w 5735"/>
              <a:gd name="T93" fmla="*/ 395 h 404"/>
              <a:gd name="T94" fmla="*/ 5037 w 5735"/>
              <a:gd name="T95" fmla="*/ 202 h 404"/>
              <a:gd name="T96" fmla="*/ 5221 w 5735"/>
              <a:gd name="T97" fmla="*/ 349 h 404"/>
              <a:gd name="T98" fmla="*/ 5385 w 5735"/>
              <a:gd name="T99" fmla="*/ 132 h 404"/>
              <a:gd name="T100" fmla="*/ 5735 w 5735"/>
              <a:gd name="T101" fmla="*/ 336 h 404"/>
              <a:gd name="T102" fmla="*/ 5716 w 5735"/>
              <a:gd name="T103" fmla="*/ 169 h 404"/>
              <a:gd name="T104" fmla="*/ 5731 w 5735"/>
              <a:gd name="T105"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5" h="404">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13" name="Rectangle 3"/>
          <p:cNvSpPr>
            <a:spLocks noGrp="1" noChangeArrowheads="1"/>
          </p:cNvSpPr>
          <p:nvPr>
            <p:ph type="ctrTitle"/>
          </p:nvPr>
        </p:nvSpPr>
        <p:spPr>
          <a:xfrm>
            <a:off x="3305016" y="1628800"/>
            <a:ext cx="6031344" cy="2892800"/>
          </a:xfrm>
        </p:spPr>
        <p:txBody>
          <a:bodyPr anchor="b"/>
          <a:lstStyle>
            <a:lvl1pPr>
              <a:lnSpc>
                <a:spcPct val="105000"/>
              </a:lnSpc>
              <a:defRPr sz="3000">
                <a:solidFill>
                  <a:schemeClr val="bg1"/>
                </a:solidFill>
              </a:defRPr>
            </a:lvl1pPr>
          </a:lstStyle>
          <a:p>
            <a:pPr lvl="0"/>
            <a:r>
              <a:rPr lang="fr-FR" altLang="de-DE" noProof="0"/>
              <a:t>Modifiez le style du titre</a:t>
            </a:r>
            <a:endParaRPr lang="de-DE" altLang="de-DE" noProof="0" dirty="0"/>
          </a:p>
        </p:txBody>
      </p:sp>
      <p:sp>
        <p:nvSpPr>
          <p:cNvPr id="14" name="Rectangle 4"/>
          <p:cNvSpPr>
            <a:spLocks noGrp="1" noChangeArrowheads="1"/>
          </p:cNvSpPr>
          <p:nvPr>
            <p:ph type="subTitle" idx="1"/>
          </p:nvPr>
        </p:nvSpPr>
        <p:spPr>
          <a:xfrm>
            <a:off x="3305016" y="4561676"/>
            <a:ext cx="6031344" cy="863111"/>
          </a:xfrm>
        </p:spPr>
        <p:txBody>
          <a:bodyPr anchor="t"/>
          <a:lstStyle>
            <a:lvl1pPr>
              <a:lnSpc>
                <a:spcPct val="100000"/>
              </a:lnSpc>
              <a:defRPr sz="2000">
                <a:solidFill>
                  <a:schemeClr val="bg1"/>
                </a:solidFill>
              </a:defRPr>
            </a:lvl1pPr>
          </a:lstStyle>
          <a:p>
            <a:pPr lvl="0"/>
            <a:r>
              <a:rPr lang="fr-FR" altLang="de-DE" noProof="0"/>
              <a:t>Modifiez le style des sous-titres du masque</a:t>
            </a:r>
            <a:endParaRPr lang="de-DE" altLang="de-DE" noProof="0" dirty="0"/>
          </a:p>
        </p:txBody>
      </p:sp>
    </p:spTree>
    <p:extLst>
      <p:ext uri="{BB962C8B-B14F-4D97-AF65-F5344CB8AC3E}">
        <p14:creationId xmlns:p14="http://schemas.microsoft.com/office/powerpoint/2010/main" val="1653697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Alternate 1">
    <p:bg>
      <p:bgPr>
        <a:blipFill dpi="0" rotWithShape="1">
          <a:blip r:embed="rId2" cstate="screen">
            <a:lum/>
            <a:extLst>
              <a:ext uri="{28A0092B-C50C-407E-A947-70E740481C1C}">
                <a14:useLocalDpi xmlns:a14="http://schemas.microsoft.com/office/drawing/2010/main"/>
              </a:ext>
            </a:extLst>
          </a:blip>
          <a:srcRect/>
          <a:stretch>
            <a:fillRect l="-2000" r="-2000"/>
          </a:stretch>
        </a:blipFill>
        <a:effectLst/>
      </p:bgPr>
    </p:bg>
    <p:spTree>
      <p:nvGrpSpPr>
        <p:cNvPr id="1" name=""/>
        <p:cNvGrpSpPr/>
        <p:nvPr/>
      </p:nvGrpSpPr>
      <p:grpSpPr>
        <a:xfrm>
          <a:off x="0" y="0"/>
          <a:ext cx="0" cy="0"/>
          <a:chOff x="0" y="0"/>
          <a:chExt cx="0" cy="0"/>
        </a:xfrm>
      </p:grpSpPr>
      <p:grpSp>
        <p:nvGrpSpPr>
          <p:cNvPr id="18" name="Group 18"/>
          <p:cNvGrpSpPr>
            <a:grpSpLocks/>
          </p:cNvGrpSpPr>
          <p:nvPr userDrawn="1"/>
        </p:nvGrpSpPr>
        <p:grpSpPr bwMode="auto">
          <a:xfrm>
            <a:off x="0" y="5422052"/>
            <a:ext cx="12192000" cy="1435948"/>
            <a:chOff x="0" y="3186"/>
            <a:chExt cx="6736" cy="1575"/>
          </a:xfrm>
        </p:grpSpPr>
        <p:sp>
          <p:nvSpPr>
            <p:cNvPr id="19" name="Rectangle 4"/>
            <p:cNvSpPr>
              <a:spLocks noChangeArrowheads="1"/>
            </p:cNvSpPr>
            <p:nvPr/>
          </p:nvSpPr>
          <p:spPr bwMode="auto">
            <a:xfrm>
              <a:off x="0" y="3189"/>
              <a:ext cx="6736" cy="1572"/>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solidFill>
                  <a:srgbClr val="000000"/>
                </a:solidFill>
              </a:endParaRPr>
            </a:p>
          </p:txBody>
        </p:sp>
        <p:grpSp>
          <p:nvGrpSpPr>
            <p:cNvPr id="20" name="Group 15"/>
            <p:cNvGrpSpPr>
              <a:grpSpLocks/>
            </p:cNvGrpSpPr>
            <p:nvPr/>
          </p:nvGrpSpPr>
          <p:grpSpPr bwMode="auto">
            <a:xfrm>
              <a:off x="0" y="3186"/>
              <a:ext cx="6736" cy="68"/>
              <a:chOff x="0" y="3186"/>
              <a:chExt cx="6736" cy="68"/>
            </a:xfrm>
          </p:grpSpPr>
          <p:sp>
            <p:nvSpPr>
              <p:cNvPr id="21" name="Rectangle 16"/>
              <p:cNvSpPr>
                <a:spLocks noChangeArrowheads="1"/>
              </p:cNvSpPr>
              <p:nvPr/>
            </p:nvSpPr>
            <p:spPr bwMode="auto">
              <a:xfrm>
                <a:off x="0" y="3186"/>
                <a:ext cx="6733" cy="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solidFill>
                    <a:srgbClr val="000000"/>
                  </a:solidFill>
                </a:endParaRPr>
              </a:p>
            </p:txBody>
          </p:sp>
          <p:sp>
            <p:nvSpPr>
              <p:cNvPr id="22" name="Rectangle 17"/>
              <p:cNvSpPr>
                <a:spLocks noChangeArrowheads="1"/>
              </p:cNvSpPr>
              <p:nvPr/>
            </p:nvSpPr>
            <p:spPr bwMode="auto">
              <a:xfrm>
                <a:off x="1826" y="3186"/>
                <a:ext cx="4910" cy="6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solidFill>
                    <a:srgbClr val="000000"/>
                  </a:solidFill>
                </a:endParaRPr>
              </a:p>
            </p:txBody>
          </p:sp>
        </p:grpSp>
      </p:grpSp>
      <p:pic>
        <p:nvPicPr>
          <p:cNvPr id="11" name="Picture 10" descr="AIRBUS_WHITE.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60496" y="6165304"/>
            <a:ext cx="1440160" cy="360040"/>
          </a:xfrm>
          <a:prstGeom prst="rect">
            <a:avLst/>
          </a:prstGeom>
        </p:spPr>
      </p:pic>
      <p:sp>
        <p:nvSpPr>
          <p:cNvPr id="3" name="Text Placeholder 2"/>
          <p:cNvSpPr>
            <a:spLocks noGrp="1"/>
          </p:cNvSpPr>
          <p:nvPr>
            <p:ph type="body" sz="quarter" idx="10"/>
          </p:nvPr>
        </p:nvSpPr>
        <p:spPr>
          <a:xfrm>
            <a:off x="3305016" y="5768386"/>
            <a:ext cx="6031344" cy="756958"/>
          </a:xfrm>
        </p:spPr>
        <p:txBody>
          <a:bodyPr anchor="b"/>
          <a:lstStyle>
            <a:lvl1pPr>
              <a:defRPr sz="1300">
                <a:solidFill>
                  <a:schemeClr val="bg1"/>
                </a:solidFill>
              </a:defRPr>
            </a:lvl1pPr>
          </a:lstStyle>
          <a:p>
            <a:pPr lvl="0"/>
            <a:r>
              <a:rPr lang="fr-FR"/>
              <a:t>Modifiez les styles du texte du masque</a:t>
            </a:r>
          </a:p>
        </p:txBody>
      </p:sp>
      <p:sp>
        <p:nvSpPr>
          <p:cNvPr id="5" name="Freeform 5"/>
          <p:cNvSpPr>
            <a:spLocks noChangeAspect="1" noEditPoints="1"/>
          </p:cNvSpPr>
          <p:nvPr userDrawn="1"/>
        </p:nvSpPr>
        <p:spPr bwMode="auto">
          <a:xfrm>
            <a:off x="3305016" y="5652001"/>
            <a:ext cx="1652400" cy="116385"/>
          </a:xfrm>
          <a:custGeom>
            <a:avLst/>
            <a:gdLst>
              <a:gd name="T0" fmla="*/ 263 w 5735"/>
              <a:gd name="T1" fmla="*/ 202 h 404"/>
              <a:gd name="T2" fmla="*/ 0 w 5735"/>
              <a:gd name="T3" fmla="*/ 395 h 404"/>
              <a:gd name="T4" fmla="*/ 160 w 5735"/>
              <a:gd name="T5" fmla="*/ 10 h 404"/>
              <a:gd name="T6" fmla="*/ 399 w 5735"/>
              <a:gd name="T7" fmla="*/ 395 h 404"/>
              <a:gd name="T8" fmla="*/ 466 w 5735"/>
              <a:gd name="T9" fmla="*/ 224 h 404"/>
              <a:gd name="T10" fmla="*/ 466 w 5735"/>
              <a:gd name="T11" fmla="*/ 68 h 404"/>
              <a:gd name="T12" fmla="*/ 399 w 5735"/>
              <a:gd name="T13" fmla="*/ 395 h 404"/>
              <a:gd name="T14" fmla="*/ 813 w 5735"/>
              <a:gd name="T15" fmla="*/ 224 h 404"/>
              <a:gd name="T16" fmla="*/ 813 w 5735"/>
              <a:gd name="T17" fmla="*/ 68 h 404"/>
              <a:gd name="T18" fmla="*/ 746 w 5735"/>
              <a:gd name="T19" fmla="*/ 395 h 404"/>
              <a:gd name="T20" fmla="*/ 1348 w 5735"/>
              <a:gd name="T21" fmla="*/ 336 h 404"/>
              <a:gd name="T22" fmla="*/ 1329 w 5735"/>
              <a:gd name="T23" fmla="*/ 169 h 404"/>
              <a:gd name="T24" fmla="*/ 1344 w 5735"/>
              <a:gd name="T25" fmla="*/ 10 h 404"/>
              <a:gd name="T26" fmla="*/ 1413 w 5735"/>
              <a:gd name="T27" fmla="*/ 395 h 404"/>
              <a:gd name="T28" fmla="*/ 1654 w 5735"/>
              <a:gd name="T29" fmla="*/ 395 h 404"/>
              <a:gd name="T30" fmla="*/ 1661 w 5735"/>
              <a:gd name="T31" fmla="*/ 293 h 404"/>
              <a:gd name="T32" fmla="*/ 1413 w 5735"/>
              <a:gd name="T33" fmla="*/ 395 h 404"/>
              <a:gd name="T34" fmla="*/ 1793 w 5735"/>
              <a:gd name="T35" fmla="*/ 202 h 404"/>
              <a:gd name="T36" fmla="*/ 1977 w 5735"/>
              <a:gd name="T37" fmla="*/ 349 h 404"/>
              <a:gd name="T38" fmla="*/ 2141 w 5735"/>
              <a:gd name="T39" fmla="*/ 132 h 404"/>
              <a:gd name="T40" fmla="*/ 2491 w 5735"/>
              <a:gd name="T41" fmla="*/ 336 h 404"/>
              <a:gd name="T42" fmla="*/ 2471 w 5735"/>
              <a:gd name="T43" fmla="*/ 169 h 404"/>
              <a:gd name="T44" fmla="*/ 2487 w 5735"/>
              <a:gd name="T45" fmla="*/ 10 h 404"/>
              <a:gd name="T46" fmla="*/ 2837 w 5735"/>
              <a:gd name="T47" fmla="*/ 76 h 404"/>
              <a:gd name="T48" fmla="*/ 2837 w 5735"/>
              <a:gd name="T49" fmla="*/ 76 h 404"/>
              <a:gd name="T50" fmla="*/ 2761 w 5735"/>
              <a:gd name="T51" fmla="*/ 293 h 404"/>
              <a:gd name="T52" fmla="*/ 2874 w 5735"/>
              <a:gd name="T53" fmla="*/ 10 h 404"/>
              <a:gd name="T54" fmla="*/ 3068 w 5735"/>
              <a:gd name="T55" fmla="*/ 395 h 404"/>
              <a:gd name="T56" fmla="*/ 3309 w 5735"/>
              <a:gd name="T57" fmla="*/ 395 h 404"/>
              <a:gd name="T58" fmla="*/ 3316 w 5735"/>
              <a:gd name="T59" fmla="*/ 293 h 404"/>
              <a:gd name="T60" fmla="*/ 3068 w 5735"/>
              <a:gd name="T61" fmla="*/ 395 h 404"/>
              <a:gd name="T62" fmla="*/ 3729 w 5735"/>
              <a:gd name="T63" fmla="*/ 202 h 404"/>
              <a:gd name="T64" fmla="*/ 3467 w 5735"/>
              <a:gd name="T65" fmla="*/ 395 h 404"/>
              <a:gd name="T66" fmla="*/ 3627 w 5735"/>
              <a:gd name="T67" fmla="*/ 10 h 404"/>
              <a:gd name="T68" fmla="*/ 3984 w 5735"/>
              <a:gd name="T69" fmla="*/ 266 h 404"/>
              <a:gd name="T70" fmla="*/ 4111 w 5735"/>
              <a:gd name="T71" fmla="*/ 155 h 404"/>
              <a:gd name="T72" fmla="*/ 4287 w 5735"/>
              <a:gd name="T73" fmla="*/ 123 h 404"/>
              <a:gd name="T74" fmla="*/ 4198 w 5735"/>
              <a:gd name="T75" fmla="*/ 243 h 404"/>
              <a:gd name="T76" fmla="*/ 3984 w 5735"/>
              <a:gd name="T77" fmla="*/ 266 h 404"/>
              <a:gd name="T78" fmla="*/ 4598 w 5735"/>
              <a:gd name="T79" fmla="*/ 128 h 404"/>
              <a:gd name="T80" fmla="*/ 4365 w 5735"/>
              <a:gd name="T81" fmla="*/ 395 h 404"/>
              <a:gd name="T82" fmla="*/ 4535 w 5735"/>
              <a:gd name="T83" fmla="*/ 247 h 404"/>
              <a:gd name="T84" fmla="*/ 4365 w 5735"/>
              <a:gd name="T85" fmla="*/ 395 h 404"/>
              <a:gd name="T86" fmla="*/ 4900 w 5735"/>
              <a:gd name="T87" fmla="*/ 241 h 404"/>
              <a:gd name="T88" fmla="*/ 4658 w 5735"/>
              <a:gd name="T89" fmla="*/ 395 h 404"/>
              <a:gd name="T90" fmla="*/ 4954 w 5735"/>
              <a:gd name="T91" fmla="*/ 395 h 404"/>
              <a:gd name="T92" fmla="*/ 4658 w 5735"/>
              <a:gd name="T93" fmla="*/ 395 h 404"/>
              <a:gd name="T94" fmla="*/ 5037 w 5735"/>
              <a:gd name="T95" fmla="*/ 202 h 404"/>
              <a:gd name="T96" fmla="*/ 5221 w 5735"/>
              <a:gd name="T97" fmla="*/ 349 h 404"/>
              <a:gd name="T98" fmla="*/ 5385 w 5735"/>
              <a:gd name="T99" fmla="*/ 132 h 404"/>
              <a:gd name="T100" fmla="*/ 5735 w 5735"/>
              <a:gd name="T101" fmla="*/ 336 h 404"/>
              <a:gd name="T102" fmla="*/ 5716 w 5735"/>
              <a:gd name="T103" fmla="*/ 169 h 404"/>
              <a:gd name="T104" fmla="*/ 5731 w 5735"/>
              <a:gd name="T105"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5" h="404">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12" name="Rectangle 3"/>
          <p:cNvSpPr>
            <a:spLocks noGrp="1" noChangeArrowheads="1"/>
          </p:cNvSpPr>
          <p:nvPr>
            <p:ph type="ctrTitle"/>
          </p:nvPr>
        </p:nvSpPr>
        <p:spPr>
          <a:xfrm>
            <a:off x="3305016" y="1628800"/>
            <a:ext cx="6031344" cy="2892800"/>
          </a:xfrm>
        </p:spPr>
        <p:txBody>
          <a:bodyPr anchor="b"/>
          <a:lstStyle>
            <a:lvl1pPr>
              <a:lnSpc>
                <a:spcPct val="105000"/>
              </a:lnSpc>
              <a:defRPr sz="3000">
                <a:solidFill>
                  <a:schemeClr val="tx2"/>
                </a:solidFill>
              </a:defRPr>
            </a:lvl1pPr>
          </a:lstStyle>
          <a:p>
            <a:pPr lvl="0"/>
            <a:r>
              <a:rPr lang="fr-FR" altLang="de-DE" noProof="0"/>
              <a:t>Modifiez le style du titre</a:t>
            </a:r>
            <a:endParaRPr lang="de-DE" altLang="de-DE" noProof="0" dirty="0"/>
          </a:p>
        </p:txBody>
      </p:sp>
      <p:sp>
        <p:nvSpPr>
          <p:cNvPr id="13" name="Rectangle 4"/>
          <p:cNvSpPr>
            <a:spLocks noGrp="1" noChangeArrowheads="1"/>
          </p:cNvSpPr>
          <p:nvPr>
            <p:ph type="subTitle" idx="1"/>
          </p:nvPr>
        </p:nvSpPr>
        <p:spPr>
          <a:xfrm>
            <a:off x="3305016" y="4561676"/>
            <a:ext cx="6031344" cy="863111"/>
          </a:xfrm>
        </p:spPr>
        <p:txBody>
          <a:bodyPr anchor="t"/>
          <a:lstStyle>
            <a:lvl1pPr>
              <a:lnSpc>
                <a:spcPct val="100000"/>
              </a:lnSpc>
              <a:defRPr sz="2000">
                <a:solidFill>
                  <a:schemeClr val="tx2"/>
                </a:solidFill>
              </a:defRPr>
            </a:lvl1pPr>
          </a:lstStyle>
          <a:p>
            <a:pPr lvl="0"/>
            <a:r>
              <a:rPr lang="fr-FR" altLang="de-DE" noProof="0"/>
              <a:t>Modifiez le style des sous-titres du masque</a:t>
            </a:r>
            <a:endParaRPr lang="de-DE" altLang="de-DE" noProof="0" dirty="0"/>
          </a:p>
        </p:txBody>
      </p:sp>
      <p:sp>
        <p:nvSpPr>
          <p:cNvPr id="14" name="ZoneTexte 13">
            <a:extLst>
              <a:ext uri="{FF2B5EF4-FFF2-40B4-BE49-F238E27FC236}">
                <a16:creationId xmlns:a16="http://schemas.microsoft.com/office/drawing/2014/main" id="{E11C4DF4-5D11-457F-9698-1B7E666D42A5}"/>
              </a:ext>
            </a:extLst>
          </p:cNvPr>
          <p:cNvSpPr txBox="1"/>
          <p:nvPr userDrawn="1"/>
        </p:nvSpPr>
        <p:spPr>
          <a:xfrm>
            <a:off x="1796808" y="6568484"/>
            <a:ext cx="8592955" cy="215444"/>
          </a:xfrm>
          <a:prstGeom prst="rect">
            <a:avLst/>
          </a:prstGeom>
          <a:noFill/>
        </p:spPr>
        <p:txBody>
          <a:bodyPr wrap="square" rtlCol="0">
            <a:spAutoFit/>
          </a:bodyPr>
          <a:lstStyle/>
          <a:p>
            <a:pPr algn="ctr"/>
            <a:r>
              <a:rPr lang="en-US" sz="800" b="1" dirty="0">
                <a:solidFill>
                  <a:srgbClr val="FFFFFF"/>
                </a:solidFill>
              </a:rPr>
              <a:t>© AIRBUS SAS 2024. ALL RIGHTS RESERVED.</a:t>
            </a:r>
            <a:endParaRPr lang="fr-FR" sz="800" b="1" dirty="0">
              <a:solidFill>
                <a:srgbClr val="FFFFFF"/>
              </a:solidFill>
            </a:endParaRPr>
          </a:p>
        </p:txBody>
      </p:sp>
    </p:spTree>
    <p:extLst>
      <p:ext uri="{BB962C8B-B14F-4D97-AF65-F5344CB8AC3E}">
        <p14:creationId xmlns:p14="http://schemas.microsoft.com/office/powerpoint/2010/main" val="25356838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Alternate 2">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grpSp>
        <p:nvGrpSpPr>
          <p:cNvPr id="18" name="Group 18"/>
          <p:cNvGrpSpPr>
            <a:grpSpLocks/>
          </p:cNvGrpSpPr>
          <p:nvPr userDrawn="1"/>
        </p:nvGrpSpPr>
        <p:grpSpPr bwMode="auto">
          <a:xfrm>
            <a:off x="0" y="3606831"/>
            <a:ext cx="12197430" cy="3251185"/>
            <a:chOff x="0" y="1195"/>
            <a:chExt cx="6739" cy="3566"/>
          </a:xfrm>
        </p:grpSpPr>
        <p:sp>
          <p:nvSpPr>
            <p:cNvPr id="19" name="Rectangle 4"/>
            <p:cNvSpPr>
              <a:spLocks noChangeArrowheads="1"/>
            </p:cNvSpPr>
            <p:nvPr/>
          </p:nvSpPr>
          <p:spPr bwMode="auto">
            <a:xfrm>
              <a:off x="0" y="1215"/>
              <a:ext cx="6736" cy="354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solidFill>
                  <a:srgbClr val="000000"/>
                </a:solidFill>
              </a:endParaRPr>
            </a:p>
          </p:txBody>
        </p:sp>
        <p:grpSp>
          <p:nvGrpSpPr>
            <p:cNvPr id="20" name="Group 15"/>
            <p:cNvGrpSpPr>
              <a:grpSpLocks/>
            </p:cNvGrpSpPr>
            <p:nvPr/>
          </p:nvGrpSpPr>
          <p:grpSpPr bwMode="auto">
            <a:xfrm>
              <a:off x="3" y="1195"/>
              <a:ext cx="6736" cy="68"/>
              <a:chOff x="3" y="1195"/>
              <a:chExt cx="6736" cy="68"/>
            </a:xfrm>
          </p:grpSpPr>
          <p:sp>
            <p:nvSpPr>
              <p:cNvPr id="21" name="Rectangle 16"/>
              <p:cNvSpPr>
                <a:spLocks noChangeArrowheads="1"/>
              </p:cNvSpPr>
              <p:nvPr/>
            </p:nvSpPr>
            <p:spPr bwMode="auto">
              <a:xfrm>
                <a:off x="3" y="1195"/>
                <a:ext cx="6733" cy="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solidFill>
                    <a:srgbClr val="000000"/>
                  </a:solidFill>
                </a:endParaRPr>
              </a:p>
            </p:txBody>
          </p:sp>
          <p:sp>
            <p:nvSpPr>
              <p:cNvPr id="22" name="Rectangle 17"/>
              <p:cNvSpPr>
                <a:spLocks noChangeArrowheads="1"/>
              </p:cNvSpPr>
              <p:nvPr/>
            </p:nvSpPr>
            <p:spPr bwMode="auto">
              <a:xfrm>
                <a:off x="1829" y="1195"/>
                <a:ext cx="4910" cy="6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solidFill>
                    <a:srgbClr val="000000"/>
                  </a:solidFill>
                </a:endParaRPr>
              </a:p>
            </p:txBody>
          </p:sp>
        </p:grpSp>
      </p:grpSp>
      <p:sp>
        <p:nvSpPr>
          <p:cNvPr id="23555" name="Rectangle 3"/>
          <p:cNvSpPr>
            <a:spLocks noGrp="1" noChangeArrowheads="1"/>
          </p:cNvSpPr>
          <p:nvPr>
            <p:ph type="ctrTitle"/>
          </p:nvPr>
        </p:nvSpPr>
        <p:spPr>
          <a:xfrm>
            <a:off x="3305016" y="4236010"/>
            <a:ext cx="6031344" cy="871200"/>
          </a:xfrm>
        </p:spPr>
        <p:txBody>
          <a:bodyPr/>
          <a:lstStyle>
            <a:lvl1pPr>
              <a:lnSpc>
                <a:spcPct val="105000"/>
              </a:lnSpc>
              <a:defRPr sz="3000">
                <a:solidFill>
                  <a:schemeClr val="bg1"/>
                </a:solidFill>
              </a:defRPr>
            </a:lvl1pPr>
          </a:lstStyle>
          <a:p>
            <a:pPr lvl="0"/>
            <a:r>
              <a:rPr lang="fr-FR" altLang="de-DE" noProof="0"/>
              <a:t>Modifiez le style du titre</a:t>
            </a:r>
            <a:endParaRPr lang="de-DE" altLang="de-DE" noProof="0" dirty="0"/>
          </a:p>
        </p:txBody>
      </p:sp>
      <p:sp>
        <p:nvSpPr>
          <p:cNvPr id="23556" name="Rectangle 4"/>
          <p:cNvSpPr>
            <a:spLocks noGrp="1" noChangeArrowheads="1"/>
          </p:cNvSpPr>
          <p:nvPr>
            <p:ph type="subTitle" idx="1"/>
          </p:nvPr>
        </p:nvSpPr>
        <p:spPr>
          <a:xfrm>
            <a:off x="3305016" y="5217939"/>
            <a:ext cx="6031344" cy="597265"/>
          </a:xfrm>
        </p:spPr>
        <p:txBody>
          <a:bodyPr anchor="t"/>
          <a:lstStyle>
            <a:lvl1pPr>
              <a:lnSpc>
                <a:spcPct val="100000"/>
              </a:lnSpc>
              <a:defRPr sz="2000">
                <a:solidFill>
                  <a:schemeClr val="bg1"/>
                </a:solidFill>
              </a:defRPr>
            </a:lvl1pPr>
          </a:lstStyle>
          <a:p>
            <a:pPr lvl="0"/>
            <a:r>
              <a:rPr lang="fr-FR" altLang="de-DE" noProof="0"/>
              <a:t>Modifiez le style des sous-titres du masque</a:t>
            </a:r>
            <a:endParaRPr lang="de-DE" altLang="de-DE" noProof="0" dirty="0"/>
          </a:p>
        </p:txBody>
      </p:sp>
      <p:pic>
        <p:nvPicPr>
          <p:cNvPr id="11" name="Picture 10" descr="AIRBUS_WHITE.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60496" y="6165304"/>
            <a:ext cx="1440160" cy="360040"/>
          </a:xfrm>
          <a:prstGeom prst="rect">
            <a:avLst/>
          </a:prstGeom>
        </p:spPr>
      </p:pic>
      <p:sp>
        <p:nvSpPr>
          <p:cNvPr id="16" name="Freeform 5"/>
          <p:cNvSpPr>
            <a:spLocks noChangeAspect="1" noEditPoints="1"/>
          </p:cNvSpPr>
          <p:nvPr userDrawn="1"/>
        </p:nvSpPr>
        <p:spPr bwMode="auto">
          <a:xfrm>
            <a:off x="3305016" y="3829381"/>
            <a:ext cx="1652400" cy="116385"/>
          </a:xfrm>
          <a:custGeom>
            <a:avLst/>
            <a:gdLst>
              <a:gd name="T0" fmla="*/ 263 w 5735"/>
              <a:gd name="T1" fmla="*/ 202 h 404"/>
              <a:gd name="T2" fmla="*/ 0 w 5735"/>
              <a:gd name="T3" fmla="*/ 395 h 404"/>
              <a:gd name="T4" fmla="*/ 160 w 5735"/>
              <a:gd name="T5" fmla="*/ 10 h 404"/>
              <a:gd name="T6" fmla="*/ 399 w 5735"/>
              <a:gd name="T7" fmla="*/ 395 h 404"/>
              <a:gd name="T8" fmla="*/ 466 w 5735"/>
              <a:gd name="T9" fmla="*/ 224 h 404"/>
              <a:gd name="T10" fmla="*/ 466 w 5735"/>
              <a:gd name="T11" fmla="*/ 68 h 404"/>
              <a:gd name="T12" fmla="*/ 399 w 5735"/>
              <a:gd name="T13" fmla="*/ 395 h 404"/>
              <a:gd name="T14" fmla="*/ 813 w 5735"/>
              <a:gd name="T15" fmla="*/ 224 h 404"/>
              <a:gd name="T16" fmla="*/ 813 w 5735"/>
              <a:gd name="T17" fmla="*/ 68 h 404"/>
              <a:gd name="T18" fmla="*/ 746 w 5735"/>
              <a:gd name="T19" fmla="*/ 395 h 404"/>
              <a:gd name="T20" fmla="*/ 1348 w 5735"/>
              <a:gd name="T21" fmla="*/ 336 h 404"/>
              <a:gd name="T22" fmla="*/ 1329 w 5735"/>
              <a:gd name="T23" fmla="*/ 169 h 404"/>
              <a:gd name="T24" fmla="*/ 1344 w 5735"/>
              <a:gd name="T25" fmla="*/ 10 h 404"/>
              <a:gd name="T26" fmla="*/ 1413 w 5735"/>
              <a:gd name="T27" fmla="*/ 395 h 404"/>
              <a:gd name="T28" fmla="*/ 1654 w 5735"/>
              <a:gd name="T29" fmla="*/ 395 h 404"/>
              <a:gd name="T30" fmla="*/ 1661 w 5735"/>
              <a:gd name="T31" fmla="*/ 293 h 404"/>
              <a:gd name="T32" fmla="*/ 1413 w 5735"/>
              <a:gd name="T33" fmla="*/ 395 h 404"/>
              <a:gd name="T34" fmla="*/ 1793 w 5735"/>
              <a:gd name="T35" fmla="*/ 202 h 404"/>
              <a:gd name="T36" fmla="*/ 1977 w 5735"/>
              <a:gd name="T37" fmla="*/ 349 h 404"/>
              <a:gd name="T38" fmla="*/ 2141 w 5735"/>
              <a:gd name="T39" fmla="*/ 132 h 404"/>
              <a:gd name="T40" fmla="*/ 2491 w 5735"/>
              <a:gd name="T41" fmla="*/ 336 h 404"/>
              <a:gd name="T42" fmla="*/ 2471 w 5735"/>
              <a:gd name="T43" fmla="*/ 169 h 404"/>
              <a:gd name="T44" fmla="*/ 2487 w 5735"/>
              <a:gd name="T45" fmla="*/ 10 h 404"/>
              <a:gd name="T46" fmla="*/ 2837 w 5735"/>
              <a:gd name="T47" fmla="*/ 76 h 404"/>
              <a:gd name="T48" fmla="*/ 2837 w 5735"/>
              <a:gd name="T49" fmla="*/ 76 h 404"/>
              <a:gd name="T50" fmla="*/ 2761 w 5735"/>
              <a:gd name="T51" fmla="*/ 293 h 404"/>
              <a:gd name="T52" fmla="*/ 2874 w 5735"/>
              <a:gd name="T53" fmla="*/ 10 h 404"/>
              <a:gd name="T54" fmla="*/ 3068 w 5735"/>
              <a:gd name="T55" fmla="*/ 395 h 404"/>
              <a:gd name="T56" fmla="*/ 3309 w 5735"/>
              <a:gd name="T57" fmla="*/ 395 h 404"/>
              <a:gd name="T58" fmla="*/ 3316 w 5735"/>
              <a:gd name="T59" fmla="*/ 293 h 404"/>
              <a:gd name="T60" fmla="*/ 3068 w 5735"/>
              <a:gd name="T61" fmla="*/ 395 h 404"/>
              <a:gd name="T62" fmla="*/ 3729 w 5735"/>
              <a:gd name="T63" fmla="*/ 202 h 404"/>
              <a:gd name="T64" fmla="*/ 3467 w 5735"/>
              <a:gd name="T65" fmla="*/ 395 h 404"/>
              <a:gd name="T66" fmla="*/ 3627 w 5735"/>
              <a:gd name="T67" fmla="*/ 10 h 404"/>
              <a:gd name="T68" fmla="*/ 3984 w 5735"/>
              <a:gd name="T69" fmla="*/ 266 h 404"/>
              <a:gd name="T70" fmla="*/ 4111 w 5735"/>
              <a:gd name="T71" fmla="*/ 155 h 404"/>
              <a:gd name="T72" fmla="*/ 4287 w 5735"/>
              <a:gd name="T73" fmla="*/ 123 h 404"/>
              <a:gd name="T74" fmla="*/ 4198 w 5735"/>
              <a:gd name="T75" fmla="*/ 243 h 404"/>
              <a:gd name="T76" fmla="*/ 3984 w 5735"/>
              <a:gd name="T77" fmla="*/ 266 h 404"/>
              <a:gd name="T78" fmla="*/ 4598 w 5735"/>
              <a:gd name="T79" fmla="*/ 128 h 404"/>
              <a:gd name="T80" fmla="*/ 4365 w 5735"/>
              <a:gd name="T81" fmla="*/ 395 h 404"/>
              <a:gd name="T82" fmla="*/ 4535 w 5735"/>
              <a:gd name="T83" fmla="*/ 247 h 404"/>
              <a:gd name="T84" fmla="*/ 4365 w 5735"/>
              <a:gd name="T85" fmla="*/ 395 h 404"/>
              <a:gd name="T86" fmla="*/ 4900 w 5735"/>
              <a:gd name="T87" fmla="*/ 241 h 404"/>
              <a:gd name="T88" fmla="*/ 4658 w 5735"/>
              <a:gd name="T89" fmla="*/ 395 h 404"/>
              <a:gd name="T90" fmla="*/ 4954 w 5735"/>
              <a:gd name="T91" fmla="*/ 395 h 404"/>
              <a:gd name="T92" fmla="*/ 4658 w 5735"/>
              <a:gd name="T93" fmla="*/ 395 h 404"/>
              <a:gd name="T94" fmla="*/ 5037 w 5735"/>
              <a:gd name="T95" fmla="*/ 202 h 404"/>
              <a:gd name="T96" fmla="*/ 5221 w 5735"/>
              <a:gd name="T97" fmla="*/ 349 h 404"/>
              <a:gd name="T98" fmla="*/ 5385 w 5735"/>
              <a:gd name="T99" fmla="*/ 132 h 404"/>
              <a:gd name="T100" fmla="*/ 5735 w 5735"/>
              <a:gd name="T101" fmla="*/ 336 h 404"/>
              <a:gd name="T102" fmla="*/ 5716 w 5735"/>
              <a:gd name="T103" fmla="*/ 169 h 404"/>
              <a:gd name="T104" fmla="*/ 5731 w 5735"/>
              <a:gd name="T105"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5" h="404">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17" name="Text Placeholder 2"/>
          <p:cNvSpPr>
            <a:spLocks noGrp="1"/>
          </p:cNvSpPr>
          <p:nvPr>
            <p:ph type="body" sz="quarter" idx="10"/>
          </p:nvPr>
        </p:nvSpPr>
        <p:spPr>
          <a:xfrm>
            <a:off x="3305016" y="5925934"/>
            <a:ext cx="6031344" cy="599409"/>
          </a:xfrm>
        </p:spPr>
        <p:txBody>
          <a:bodyPr anchor="b"/>
          <a:lstStyle>
            <a:lvl1pPr>
              <a:defRPr sz="1300">
                <a:solidFill>
                  <a:schemeClr val="bg1"/>
                </a:solidFill>
              </a:defRPr>
            </a:lvl1pPr>
          </a:lstStyle>
          <a:p>
            <a:pPr lvl="0"/>
            <a:r>
              <a:rPr lang="fr-FR"/>
              <a:t>Modifiez les styles du texte du masque</a:t>
            </a:r>
          </a:p>
        </p:txBody>
      </p:sp>
    </p:spTree>
    <p:extLst>
      <p:ext uri="{BB962C8B-B14F-4D97-AF65-F5344CB8AC3E}">
        <p14:creationId xmlns:p14="http://schemas.microsoft.com/office/powerpoint/2010/main" val="34832821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Alternate 2 Changeable">
    <p:bg>
      <p:bgPr>
        <a:solidFill>
          <a:schemeClr val="bg1"/>
        </a:solidFill>
        <a:effectLst/>
      </p:bgPr>
    </p:bg>
    <p:spTree>
      <p:nvGrpSpPr>
        <p:cNvPr id="1" name=""/>
        <p:cNvGrpSpPr/>
        <p:nvPr/>
      </p:nvGrpSpPr>
      <p:grpSpPr>
        <a:xfrm>
          <a:off x="0" y="0"/>
          <a:ext cx="0" cy="0"/>
          <a:chOff x="0" y="0"/>
          <a:chExt cx="0" cy="0"/>
        </a:xfrm>
      </p:grpSpPr>
      <p:grpSp>
        <p:nvGrpSpPr>
          <p:cNvPr id="18" name="Group 18"/>
          <p:cNvGrpSpPr>
            <a:grpSpLocks/>
          </p:cNvGrpSpPr>
          <p:nvPr userDrawn="1"/>
        </p:nvGrpSpPr>
        <p:grpSpPr bwMode="auto">
          <a:xfrm>
            <a:off x="0" y="3606831"/>
            <a:ext cx="12197430" cy="3251185"/>
            <a:chOff x="0" y="1195"/>
            <a:chExt cx="6739" cy="3566"/>
          </a:xfrm>
        </p:grpSpPr>
        <p:sp>
          <p:nvSpPr>
            <p:cNvPr id="19" name="Rectangle 4"/>
            <p:cNvSpPr>
              <a:spLocks noChangeArrowheads="1"/>
            </p:cNvSpPr>
            <p:nvPr/>
          </p:nvSpPr>
          <p:spPr bwMode="auto">
            <a:xfrm>
              <a:off x="0" y="1215"/>
              <a:ext cx="6736" cy="354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solidFill>
                  <a:srgbClr val="000000"/>
                </a:solidFill>
              </a:endParaRPr>
            </a:p>
          </p:txBody>
        </p:sp>
        <p:grpSp>
          <p:nvGrpSpPr>
            <p:cNvPr id="20" name="Group 15"/>
            <p:cNvGrpSpPr>
              <a:grpSpLocks/>
            </p:cNvGrpSpPr>
            <p:nvPr/>
          </p:nvGrpSpPr>
          <p:grpSpPr bwMode="auto">
            <a:xfrm>
              <a:off x="3" y="1195"/>
              <a:ext cx="6736" cy="68"/>
              <a:chOff x="3" y="1195"/>
              <a:chExt cx="6736" cy="68"/>
            </a:xfrm>
          </p:grpSpPr>
          <p:sp>
            <p:nvSpPr>
              <p:cNvPr id="21" name="Rectangle 16"/>
              <p:cNvSpPr>
                <a:spLocks noChangeArrowheads="1"/>
              </p:cNvSpPr>
              <p:nvPr/>
            </p:nvSpPr>
            <p:spPr bwMode="auto">
              <a:xfrm>
                <a:off x="3" y="1195"/>
                <a:ext cx="6733" cy="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solidFill>
                    <a:srgbClr val="000000"/>
                  </a:solidFill>
                </a:endParaRPr>
              </a:p>
            </p:txBody>
          </p:sp>
          <p:sp>
            <p:nvSpPr>
              <p:cNvPr id="22" name="Rectangle 17"/>
              <p:cNvSpPr>
                <a:spLocks noChangeArrowheads="1"/>
              </p:cNvSpPr>
              <p:nvPr/>
            </p:nvSpPr>
            <p:spPr bwMode="auto">
              <a:xfrm>
                <a:off x="1829" y="1195"/>
                <a:ext cx="4910" cy="6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solidFill>
                    <a:srgbClr val="000000"/>
                  </a:solidFill>
                </a:endParaRPr>
              </a:p>
            </p:txBody>
          </p:sp>
        </p:grpSp>
      </p:grpSp>
      <p:pic>
        <p:nvPicPr>
          <p:cNvPr id="11" name="Picture 10" descr="AIRBUS_WHITE.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560496" y="6165304"/>
            <a:ext cx="1440160" cy="360040"/>
          </a:xfrm>
          <a:prstGeom prst="rect">
            <a:avLst/>
          </a:prstGeom>
        </p:spPr>
      </p:pic>
      <p:sp>
        <p:nvSpPr>
          <p:cNvPr id="16" name="Freeform 5"/>
          <p:cNvSpPr>
            <a:spLocks noChangeAspect="1" noEditPoints="1"/>
          </p:cNvSpPr>
          <p:nvPr userDrawn="1"/>
        </p:nvSpPr>
        <p:spPr bwMode="auto">
          <a:xfrm>
            <a:off x="3305016" y="3829381"/>
            <a:ext cx="1652400" cy="116385"/>
          </a:xfrm>
          <a:custGeom>
            <a:avLst/>
            <a:gdLst>
              <a:gd name="T0" fmla="*/ 263 w 5735"/>
              <a:gd name="T1" fmla="*/ 202 h 404"/>
              <a:gd name="T2" fmla="*/ 0 w 5735"/>
              <a:gd name="T3" fmla="*/ 395 h 404"/>
              <a:gd name="T4" fmla="*/ 160 w 5735"/>
              <a:gd name="T5" fmla="*/ 10 h 404"/>
              <a:gd name="T6" fmla="*/ 399 w 5735"/>
              <a:gd name="T7" fmla="*/ 395 h 404"/>
              <a:gd name="T8" fmla="*/ 466 w 5735"/>
              <a:gd name="T9" fmla="*/ 224 h 404"/>
              <a:gd name="T10" fmla="*/ 466 w 5735"/>
              <a:gd name="T11" fmla="*/ 68 h 404"/>
              <a:gd name="T12" fmla="*/ 399 w 5735"/>
              <a:gd name="T13" fmla="*/ 395 h 404"/>
              <a:gd name="T14" fmla="*/ 813 w 5735"/>
              <a:gd name="T15" fmla="*/ 224 h 404"/>
              <a:gd name="T16" fmla="*/ 813 w 5735"/>
              <a:gd name="T17" fmla="*/ 68 h 404"/>
              <a:gd name="T18" fmla="*/ 746 w 5735"/>
              <a:gd name="T19" fmla="*/ 395 h 404"/>
              <a:gd name="T20" fmla="*/ 1348 w 5735"/>
              <a:gd name="T21" fmla="*/ 336 h 404"/>
              <a:gd name="T22" fmla="*/ 1329 w 5735"/>
              <a:gd name="T23" fmla="*/ 169 h 404"/>
              <a:gd name="T24" fmla="*/ 1344 w 5735"/>
              <a:gd name="T25" fmla="*/ 10 h 404"/>
              <a:gd name="T26" fmla="*/ 1413 w 5735"/>
              <a:gd name="T27" fmla="*/ 395 h 404"/>
              <a:gd name="T28" fmla="*/ 1654 w 5735"/>
              <a:gd name="T29" fmla="*/ 395 h 404"/>
              <a:gd name="T30" fmla="*/ 1661 w 5735"/>
              <a:gd name="T31" fmla="*/ 293 h 404"/>
              <a:gd name="T32" fmla="*/ 1413 w 5735"/>
              <a:gd name="T33" fmla="*/ 395 h 404"/>
              <a:gd name="T34" fmla="*/ 1793 w 5735"/>
              <a:gd name="T35" fmla="*/ 202 h 404"/>
              <a:gd name="T36" fmla="*/ 1977 w 5735"/>
              <a:gd name="T37" fmla="*/ 349 h 404"/>
              <a:gd name="T38" fmla="*/ 2141 w 5735"/>
              <a:gd name="T39" fmla="*/ 132 h 404"/>
              <a:gd name="T40" fmla="*/ 2491 w 5735"/>
              <a:gd name="T41" fmla="*/ 336 h 404"/>
              <a:gd name="T42" fmla="*/ 2471 w 5735"/>
              <a:gd name="T43" fmla="*/ 169 h 404"/>
              <a:gd name="T44" fmla="*/ 2487 w 5735"/>
              <a:gd name="T45" fmla="*/ 10 h 404"/>
              <a:gd name="T46" fmla="*/ 2837 w 5735"/>
              <a:gd name="T47" fmla="*/ 76 h 404"/>
              <a:gd name="T48" fmla="*/ 2837 w 5735"/>
              <a:gd name="T49" fmla="*/ 76 h 404"/>
              <a:gd name="T50" fmla="*/ 2761 w 5735"/>
              <a:gd name="T51" fmla="*/ 293 h 404"/>
              <a:gd name="T52" fmla="*/ 2874 w 5735"/>
              <a:gd name="T53" fmla="*/ 10 h 404"/>
              <a:gd name="T54" fmla="*/ 3068 w 5735"/>
              <a:gd name="T55" fmla="*/ 395 h 404"/>
              <a:gd name="T56" fmla="*/ 3309 w 5735"/>
              <a:gd name="T57" fmla="*/ 395 h 404"/>
              <a:gd name="T58" fmla="*/ 3316 w 5735"/>
              <a:gd name="T59" fmla="*/ 293 h 404"/>
              <a:gd name="T60" fmla="*/ 3068 w 5735"/>
              <a:gd name="T61" fmla="*/ 395 h 404"/>
              <a:gd name="T62" fmla="*/ 3729 w 5735"/>
              <a:gd name="T63" fmla="*/ 202 h 404"/>
              <a:gd name="T64" fmla="*/ 3467 w 5735"/>
              <a:gd name="T65" fmla="*/ 395 h 404"/>
              <a:gd name="T66" fmla="*/ 3627 w 5735"/>
              <a:gd name="T67" fmla="*/ 10 h 404"/>
              <a:gd name="T68" fmla="*/ 3984 w 5735"/>
              <a:gd name="T69" fmla="*/ 266 h 404"/>
              <a:gd name="T70" fmla="*/ 4111 w 5735"/>
              <a:gd name="T71" fmla="*/ 155 h 404"/>
              <a:gd name="T72" fmla="*/ 4287 w 5735"/>
              <a:gd name="T73" fmla="*/ 123 h 404"/>
              <a:gd name="T74" fmla="*/ 4198 w 5735"/>
              <a:gd name="T75" fmla="*/ 243 h 404"/>
              <a:gd name="T76" fmla="*/ 3984 w 5735"/>
              <a:gd name="T77" fmla="*/ 266 h 404"/>
              <a:gd name="T78" fmla="*/ 4598 w 5735"/>
              <a:gd name="T79" fmla="*/ 128 h 404"/>
              <a:gd name="T80" fmla="*/ 4365 w 5735"/>
              <a:gd name="T81" fmla="*/ 395 h 404"/>
              <a:gd name="T82" fmla="*/ 4535 w 5735"/>
              <a:gd name="T83" fmla="*/ 247 h 404"/>
              <a:gd name="T84" fmla="*/ 4365 w 5735"/>
              <a:gd name="T85" fmla="*/ 395 h 404"/>
              <a:gd name="T86" fmla="*/ 4900 w 5735"/>
              <a:gd name="T87" fmla="*/ 241 h 404"/>
              <a:gd name="T88" fmla="*/ 4658 w 5735"/>
              <a:gd name="T89" fmla="*/ 395 h 404"/>
              <a:gd name="T90" fmla="*/ 4954 w 5735"/>
              <a:gd name="T91" fmla="*/ 395 h 404"/>
              <a:gd name="T92" fmla="*/ 4658 w 5735"/>
              <a:gd name="T93" fmla="*/ 395 h 404"/>
              <a:gd name="T94" fmla="*/ 5037 w 5735"/>
              <a:gd name="T95" fmla="*/ 202 h 404"/>
              <a:gd name="T96" fmla="*/ 5221 w 5735"/>
              <a:gd name="T97" fmla="*/ 349 h 404"/>
              <a:gd name="T98" fmla="*/ 5385 w 5735"/>
              <a:gd name="T99" fmla="*/ 132 h 404"/>
              <a:gd name="T100" fmla="*/ 5735 w 5735"/>
              <a:gd name="T101" fmla="*/ 336 h 404"/>
              <a:gd name="T102" fmla="*/ 5716 w 5735"/>
              <a:gd name="T103" fmla="*/ 169 h 404"/>
              <a:gd name="T104" fmla="*/ 5731 w 5735"/>
              <a:gd name="T105"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5" h="404">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3" name="Picture Placeholder 2"/>
          <p:cNvSpPr>
            <a:spLocks noGrp="1"/>
          </p:cNvSpPr>
          <p:nvPr>
            <p:ph type="pic" sz="quarter" idx="11"/>
          </p:nvPr>
        </p:nvSpPr>
        <p:spPr>
          <a:xfrm>
            <a:off x="0" y="0"/>
            <a:ext cx="12192000" cy="3606831"/>
          </a:xfrm>
          <a:solidFill>
            <a:schemeClr val="bg1">
              <a:lumMod val="75000"/>
            </a:schemeClr>
          </a:solidFill>
        </p:spPr>
        <p:txBody>
          <a:bodyPr/>
          <a:lstStyle/>
          <a:p>
            <a:r>
              <a:rPr lang="fr-FR"/>
              <a:t>Cliquez sur l'icône pour ajouter une image</a:t>
            </a:r>
            <a:endParaRPr lang="en-GB" dirty="0"/>
          </a:p>
        </p:txBody>
      </p:sp>
      <p:sp>
        <p:nvSpPr>
          <p:cNvPr id="13" name="Rectangle 3"/>
          <p:cNvSpPr>
            <a:spLocks noGrp="1" noChangeArrowheads="1"/>
          </p:cNvSpPr>
          <p:nvPr>
            <p:ph type="ctrTitle"/>
          </p:nvPr>
        </p:nvSpPr>
        <p:spPr>
          <a:xfrm>
            <a:off x="3305016" y="4236010"/>
            <a:ext cx="6031344" cy="871200"/>
          </a:xfrm>
        </p:spPr>
        <p:txBody>
          <a:bodyPr/>
          <a:lstStyle>
            <a:lvl1pPr>
              <a:lnSpc>
                <a:spcPct val="105000"/>
              </a:lnSpc>
              <a:defRPr sz="3000">
                <a:solidFill>
                  <a:schemeClr val="bg1"/>
                </a:solidFill>
              </a:defRPr>
            </a:lvl1pPr>
          </a:lstStyle>
          <a:p>
            <a:pPr lvl="0"/>
            <a:r>
              <a:rPr lang="fr-FR" altLang="de-DE" noProof="0"/>
              <a:t>Modifiez le style du titre</a:t>
            </a:r>
            <a:endParaRPr lang="de-DE" altLang="de-DE" noProof="0" dirty="0"/>
          </a:p>
        </p:txBody>
      </p:sp>
      <p:sp>
        <p:nvSpPr>
          <p:cNvPr id="14" name="Rectangle 4"/>
          <p:cNvSpPr>
            <a:spLocks noGrp="1" noChangeArrowheads="1"/>
          </p:cNvSpPr>
          <p:nvPr>
            <p:ph type="subTitle" idx="1"/>
          </p:nvPr>
        </p:nvSpPr>
        <p:spPr>
          <a:xfrm>
            <a:off x="3305016" y="5217939"/>
            <a:ext cx="6031344" cy="597265"/>
          </a:xfrm>
        </p:spPr>
        <p:txBody>
          <a:bodyPr anchor="t"/>
          <a:lstStyle>
            <a:lvl1pPr>
              <a:lnSpc>
                <a:spcPct val="100000"/>
              </a:lnSpc>
              <a:defRPr sz="2000">
                <a:solidFill>
                  <a:schemeClr val="bg1"/>
                </a:solidFill>
              </a:defRPr>
            </a:lvl1pPr>
          </a:lstStyle>
          <a:p>
            <a:pPr lvl="0"/>
            <a:r>
              <a:rPr lang="fr-FR" altLang="de-DE" noProof="0"/>
              <a:t>Modifiez le style des sous-titres du masque</a:t>
            </a:r>
            <a:endParaRPr lang="de-DE" altLang="de-DE" noProof="0" dirty="0"/>
          </a:p>
        </p:txBody>
      </p:sp>
      <p:sp>
        <p:nvSpPr>
          <p:cNvPr id="15" name="Text Placeholder 2"/>
          <p:cNvSpPr>
            <a:spLocks noGrp="1"/>
          </p:cNvSpPr>
          <p:nvPr>
            <p:ph type="body" sz="quarter" idx="10"/>
          </p:nvPr>
        </p:nvSpPr>
        <p:spPr>
          <a:xfrm>
            <a:off x="3305016" y="5925934"/>
            <a:ext cx="6031344" cy="599409"/>
          </a:xfrm>
        </p:spPr>
        <p:txBody>
          <a:bodyPr anchor="b"/>
          <a:lstStyle>
            <a:lvl1pPr>
              <a:defRPr sz="1300">
                <a:solidFill>
                  <a:schemeClr val="bg1"/>
                </a:solidFill>
              </a:defRPr>
            </a:lvl1pPr>
          </a:lstStyle>
          <a:p>
            <a:pPr lvl="0"/>
            <a:r>
              <a:rPr lang="fr-FR"/>
              <a:t>Modifiez les styles du texte du masque</a:t>
            </a:r>
          </a:p>
        </p:txBody>
      </p:sp>
    </p:spTree>
    <p:extLst>
      <p:ext uri="{BB962C8B-B14F-4D97-AF65-F5344CB8AC3E}">
        <p14:creationId xmlns:p14="http://schemas.microsoft.com/office/powerpoint/2010/main" val="2701105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FR"/>
              <a:t>Modifiez le style du titre</a:t>
            </a:r>
            <a:endParaRPr lang="de-DE"/>
          </a:p>
        </p:txBody>
      </p:sp>
      <p:sp>
        <p:nvSpPr>
          <p:cNvPr id="3" name="Inhaltsplatzhalt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7" name="Date Placeholder 6"/>
          <p:cNvSpPr>
            <a:spLocks noGrp="1"/>
          </p:cNvSpPr>
          <p:nvPr>
            <p:ph type="dt" sz="half" idx="10"/>
          </p:nvPr>
        </p:nvSpPr>
        <p:spPr/>
        <p:txBody>
          <a:bodyPr/>
          <a:lstStyle/>
          <a:p>
            <a:fld id="{105B325A-8495-4FAD-9FAE-30BB35731FFB}" type="datetime4">
              <a:rPr lang="en-GB" altLang="de-DE" smtClean="0">
                <a:solidFill>
                  <a:srgbClr val="000000">
                    <a:lumMod val="65000"/>
                    <a:lumOff val="35000"/>
                  </a:srgbClr>
                </a:solidFill>
              </a:rPr>
              <a:t>03 May 2024</a:t>
            </a:fld>
            <a:endParaRPr lang="de-DE" altLang="de-DE" dirty="0">
              <a:solidFill>
                <a:srgbClr val="000000">
                  <a:lumMod val="65000"/>
                  <a:lumOff val="35000"/>
                </a:srgbClr>
              </a:solidFill>
            </a:endParaRPr>
          </a:p>
        </p:txBody>
      </p:sp>
      <p:sp>
        <p:nvSpPr>
          <p:cNvPr id="8" name="Footer Placeholder 7"/>
          <p:cNvSpPr>
            <a:spLocks noGrp="1"/>
          </p:cNvSpPr>
          <p:nvPr>
            <p:ph type="ftr" sz="quarter" idx="11"/>
          </p:nvPr>
        </p:nvSpPr>
        <p:spPr/>
        <p:txBody>
          <a:bodyPr/>
          <a:lstStyle/>
          <a:p>
            <a:r>
              <a:rPr lang="en-GB" altLang="de-DE">
                <a:solidFill>
                  <a:srgbClr val="000000">
                    <a:lumMod val="65000"/>
                    <a:lumOff val="35000"/>
                  </a:srgbClr>
                </a:solidFill>
              </a:rPr>
              <a:t>ANNUAL REVIEW</a:t>
            </a:r>
            <a:endParaRPr lang="de-DE" altLang="de-DE">
              <a:solidFill>
                <a:srgbClr val="000000">
                  <a:lumMod val="65000"/>
                  <a:lumOff val="35000"/>
                </a:srgbClr>
              </a:solidFill>
            </a:endParaRPr>
          </a:p>
        </p:txBody>
      </p:sp>
      <p:sp>
        <p:nvSpPr>
          <p:cNvPr id="9" name="Slide Number Placeholder 8"/>
          <p:cNvSpPr>
            <a:spLocks noGrp="1"/>
          </p:cNvSpPr>
          <p:nvPr>
            <p:ph type="sldNum" sz="quarter" idx="12"/>
          </p:nvPr>
        </p:nvSpPr>
        <p:spPr/>
        <p:txBody>
          <a:bodyPr/>
          <a:lstStyle/>
          <a:p>
            <a:fld id="{290114C8-F7F2-4E05-9CAE-DDD3D22A4BE8}" type="slidenum">
              <a:rPr lang="de-DE" altLang="de-DE" smtClean="0">
                <a:solidFill>
                  <a:srgbClr val="000000">
                    <a:lumMod val="65000"/>
                    <a:lumOff val="35000"/>
                  </a:srgbClr>
                </a:solidFill>
              </a:rPr>
              <a:pPr/>
              <a:t>‹N°›</a:t>
            </a:fld>
            <a:endParaRPr lang="de-DE" altLang="de-DE">
              <a:solidFill>
                <a:srgbClr val="000000">
                  <a:lumMod val="65000"/>
                  <a:lumOff val="35000"/>
                </a:srgbClr>
              </a:solidFill>
            </a:endParaRPr>
          </a:p>
        </p:txBody>
      </p:sp>
    </p:spTree>
    <p:extLst>
      <p:ext uri="{BB962C8B-B14F-4D97-AF65-F5344CB8AC3E}">
        <p14:creationId xmlns:p14="http://schemas.microsoft.com/office/powerpoint/2010/main" val="35920629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FR"/>
              <a:t>Modifiez le style du titre</a:t>
            </a:r>
            <a:endParaRPr lang="de-DE"/>
          </a:p>
        </p:txBody>
      </p:sp>
      <p:sp>
        <p:nvSpPr>
          <p:cNvPr id="3" name="Inhaltsplatzhalter 2"/>
          <p:cNvSpPr>
            <a:spLocks noGrp="1"/>
          </p:cNvSpPr>
          <p:nvPr>
            <p:ph idx="1"/>
          </p:nvPr>
        </p:nvSpPr>
        <p:spPr>
          <a:xfrm>
            <a:off x="472404" y="1566000"/>
            <a:ext cx="5418347" cy="428643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dirty="0"/>
          </a:p>
        </p:txBody>
      </p:sp>
      <p:sp>
        <p:nvSpPr>
          <p:cNvPr id="8" name="Date Placeholder 7"/>
          <p:cNvSpPr>
            <a:spLocks noGrp="1"/>
          </p:cNvSpPr>
          <p:nvPr>
            <p:ph type="dt" sz="half" idx="14"/>
          </p:nvPr>
        </p:nvSpPr>
        <p:spPr/>
        <p:txBody>
          <a:bodyPr/>
          <a:lstStyle/>
          <a:p>
            <a:fld id="{D5345922-FB81-448E-9945-1D630C37223A}" type="datetime4">
              <a:rPr lang="en-GB" altLang="de-DE" smtClean="0">
                <a:solidFill>
                  <a:srgbClr val="000000">
                    <a:lumMod val="65000"/>
                    <a:lumOff val="35000"/>
                  </a:srgbClr>
                </a:solidFill>
              </a:rPr>
              <a:t>03 May 2024</a:t>
            </a:fld>
            <a:endParaRPr lang="de-DE" altLang="de-DE" dirty="0">
              <a:solidFill>
                <a:srgbClr val="000000">
                  <a:lumMod val="65000"/>
                  <a:lumOff val="35000"/>
                </a:srgbClr>
              </a:solidFill>
            </a:endParaRPr>
          </a:p>
        </p:txBody>
      </p:sp>
      <p:sp>
        <p:nvSpPr>
          <p:cNvPr id="9" name="Footer Placeholder 8"/>
          <p:cNvSpPr>
            <a:spLocks noGrp="1"/>
          </p:cNvSpPr>
          <p:nvPr>
            <p:ph type="ftr" sz="quarter" idx="15"/>
          </p:nvPr>
        </p:nvSpPr>
        <p:spPr/>
        <p:txBody>
          <a:bodyPr/>
          <a:lstStyle/>
          <a:p>
            <a:r>
              <a:rPr lang="en-GB" altLang="de-DE">
                <a:solidFill>
                  <a:srgbClr val="000000">
                    <a:lumMod val="65000"/>
                    <a:lumOff val="35000"/>
                  </a:srgbClr>
                </a:solidFill>
              </a:rPr>
              <a:t>ANNUAL REVIEW</a:t>
            </a:r>
            <a:endParaRPr lang="de-DE" altLang="de-DE">
              <a:solidFill>
                <a:srgbClr val="000000">
                  <a:lumMod val="65000"/>
                  <a:lumOff val="35000"/>
                </a:srgbClr>
              </a:solidFill>
            </a:endParaRPr>
          </a:p>
        </p:txBody>
      </p:sp>
      <p:sp>
        <p:nvSpPr>
          <p:cNvPr id="10" name="Slide Number Placeholder 9"/>
          <p:cNvSpPr>
            <a:spLocks noGrp="1"/>
          </p:cNvSpPr>
          <p:nvPr>
            <p:ph type="sldNum" sz="quarter" idx="16"/>
          </p:nvPr>
        </p:nvSpPr>
        <p:spPr/>
        <p:txBody>
          <a:bodyPr/>
          <a:lstStyle/>
          <a:p>
            <a:fld id="{290114C8-F7F2-4E05-9CAE-DDD3D22A4BE8}" type="slidenum">
              <a:rPr lang="de-DE" altLang="de-DE" smtClean="0">
                <a:solidFill>
                  <a:srgbClr val="000000">
                    <a:lumMod val="65000"/>
                    <a:lumOff val="35000"/>
                  </a:srgbClr>
                </a:solidFill>
              </a:rPr>
              <a:pPr/>
              <a:t>‹N°›</a:t>
            </a:fld>
            <a:endParaRPr lang="de-DE" altLang="de-DE">
              <a:solidFill>
                <a:srgbClr val="000000">
                  <a:lumMod val="65000"/>
                  <a:lumOff val="35000"/>
                </a:srgbClr>
              </a:solidFill>
            </a:endParaRPr>
          </a:p>
        </p:txBody>
      </p:sp>
      <p:sp>
        <p:nvSpPr>
          <p:cNvPr id="12" name="Picture Placeholder 11"/>
          <p:cNvSpPr>
            <a:spLocks noGrp="1"/>
          </p:cNvSpPr>
          <p:nvPr>
            <p:ph type="pic" sz="quarter" idx="17"/>
          </p:nvPr>
        </p:nvSpPr>
        <p:spPr>
          <a:xfrm>
            <a:off x="6156000" y="1565999"/>
            <a:ext cx="5508000" cy="3286800"/>
          </a:xfrm>
        </p:spPr>
        <p:txBody>
          <a:bodyPr/>
          <a:lstStyle/>
          <a:p>
            <a:r>
              <a:rPr lang="fr-FR"/>
              <a:t>Cliquez sur l'icône pour ajouter une image</a:t>
            </a:r>
            <a:endParaRPr lang="en-GB" dirty="0"/>
          </a:p>
        </p:txBody>
      </p:sp>
    </p:spTree>
    <p:extLst>
      <p:ext uri="{BB962C8B-B14F-4D97-AF65-F5344CB8AC3E}">
        <p14:creationId xmlns:p14="http://schemas.microsoft.com/office/powerpoint/2010/main" val="12344113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3886200" y="2054627"/>
            <a:ext cx="7178352" cy="1372321"/>
          </a:xfrm>
        </p:spPr>
        <p:txBody>
          <a:bodyPr anchor="b" anchorCtr="0"/>
          <a:lstStyle>
            <a:lvl1pPr>
              <a:lnSpc>
                <a:spcPct val="110000"/>
              </a:lnSpc>
              <a:defRPr>
                <a:solidFill>
                  <a:schemeClr val="tx2"/>
                </a:solidFill>
              </a:defRPr>
            </a:lvl1pPr>
          </a:lstStyle>
          <a:p>
            <a:r>
              <a:rPr lang="fr-FR"/>
              <a:t>Modifiez le style du titre</a:t>
            </a:r>
            <a:endParaRPr lang="de-DE" dirty="0"/>
          </a:p>
        </p:txBody>
      </p:sp>
      <p:sp>
        <p:nvSpPr>
          <p:cNvPr id="4" name="Datumsplatzhalter 3"/>
          <p:cNvSpPr>
            <a:spLocks noGrp="1"/>
          </p:cNvSpPr>
          <p:nvPr>
            <p:ph type="dt" sz="half" idx="10"/>
          </p:nvPr>
        </p:nvSpPr>
        <p:spPr/>
        <p:txBody>
          <a:bodyPr/>
          <a:lstStyle>
            <a:lvl1pPr>
              <a:defRPr/>
            </a:lvl1pPr>
          </a:lstStyle>
          <a:p>
            <a:fld id="{DC2C79F1-9DA9-4AB0-8272-9BF9A6981E3D}" type="datetime4">
              <a:rPr lang="en-GB" altLang="de-DE" smtClean="0">
                <a:solidFill>
                  <a:srgbClr val="000000">
                    <a:lumMod val="65000"/>
                    <a:lumOff val="35000"/>
                  </a:srgbClr>
                </a:solidFill>
              </a:rPr>
              <a:t>03 May 2024</a:t>
            </a:fld>
            <a:endParaRPr lang="de-DE" altLang="de-DE">
              <a:solidFill>
                <a:srgbClr val="000000">
                  <a:lumMod val="65000"/>
                  <a:lumOff val="35000"/>
                </a:srgbClr>
              </a:solidFill>
            </a:endParaRPr>
          </a:p>
        </p:txBody>
      </p:sp>
      <p:sp>
        <p:nvSpPr>
          <p:cNvPr id="5" name="Fußzeilenplatzhalter 4"/>
          <p:cNvSpPr>
            <a:spLocks noGrp="1"/>
          </p:cNvSpPr>
          <p:nvPr>
            <p:ph type="ftr" sz="quarter" idx="11"/>
          </p:nvPr>
        </p:nvSpPr>
        <p:spPr/>
        <p:txBody>
          <a:bodyPr/>
          <a:lstStyle>
            <a:lvl1pPr>
              <a:defRPr/>
            </a:lvl1pPr>
          </a:lstStyle>
          <a:p>
            <a:r>
              <a:rPr lang="en-GB" altLang="de-DE">
                <a:solidFill>
                  <a:srgbClr val="000000">
                    <a:lumMod val="65000"/>
                    <a:lumOff val="35000"/>
                  </a:srgbClr>
                </a:solidFill>
              </a:rPr>
              <a:t>ANNUAL REVIEW</a:t>
            </a:r>
            <a:endParaRPr lang="de-DE" altLang="de-DE">
              <a:solidFill>
                <a:srgbClr val="000000">
                  <a:lumMod val="65000"/>
                  <a:lumOff val="35000"/>
                </a:srgbClr>
              </a:solidFill>
            </a:endParaRPr>
          </a:p>
        </p:txBody>
      </p:sp>
      <p:sp>
        <p:nvSpPr>
          <p:cNvPr id="6" name="Foliennummernplatzhalter 5"/>
          <p:cNvSpPr>
            <a:spLocks noGrp="1"/>
          </p:cNvSpPr>
          <p:nvPr>
            <p:ph type="sldNum" sz="quarter" idx="12"/>
          </p:nvPr>
        </p:nvSpPr>
        <p:spPr/>
        <p:txBody>
          <a:bodyPr/>
          <a:lstStyle>
            <a:lvl1pPr>
              <a:defRPr/>
            </a:lvl1pPr>
          </a:lstStyle>
          <a:p>
            <a:fld id="{43007711-F412-4B4A-AA73-3C02C4A23745}" type="slidenum">
              <a:rPr lang="de-DE" altLang="de-DE">
                <a:solidFill>
                  <a:srgbClr val="000000">
                    <a:lumMod val="65000"/>
                    <a:lumOff val="35000"/>
                  </a:srgbClr>
                </a:solidFill>
              </a:rPr>
              <a:pPr/>
              <a:t>‹N°›</a:t>
            </a:fld>
            <a:endParaRPr lang="de-DE" altLang="de-DE">
              <a:solidFill>
                <a:srgbClr val="000000">
                  <a:lumMod val="65000"/>
                  <a:lumOff val="35000"/>
                </a:srgbClr>
              </a:solidFill>
            </a:endParaRPr>
          </a:p>
        </p:txBody>
      </p:sp>
      <p:sp>
        <p:nvSpPr>
          <p:cNvPr id="10" name="Text Placeholder 9"/>
          <p:cNvSpPr>
            <a:spLocks noGrp="1"/>
          </p:cNvSpPr>
          <p:nvPr>
            <p:ph type="body" sz="quarter" idx="14"/>
          </p:nvPr>
        </p:nvSpPr>
        <p:spPr>
          <a:xfrm>
            <a:off x="3905794" y="3430829"/>
            <a:ext cx="7156802" cy="709613"/>
          </a:xfrm>
        </p:spPr>
        <p:txBody>
          <a:bodyPr/>
          <a:lstStyle>
            <a:lvl1pPr>
              <a:lnSpc>
                <a:spcPct val="100000"/>
              </a:lnSpc>
              <a:defRPr sz="2000">
                <a:solidFill>
                  <a:schemeClr val="tx2"/>
                </a:solidFill>
              </a:defRPr>
            </a:lvl1pPr>
          </a:lstStyle>
          <a:p>
            <a:pPr lvl="0"/>
            <a:r>
              <a:rPr lang="fr-FR"/>
              <a:t>Modifiez les styles du texte du masque</a:t>
            </a:r>
          </a:p>
        </p:txBody>
      </p:sp>
    </p:spTree>
    <p:extLst>
      <p:ext uri="{BB962C8B-B14F-4D97-AF65-F5344CB8AC3E}">
        <p14:creationId xmlns:p14="http://schemas.microsoft.com/office/powerpoint/2010/main" val="2429105232"/>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2"/>
        </a:solidFill>
        <a:effectLst/>
      </p:bgPr>
    </p:bg>
    <p:spTree>
      <p:nvGrpSpPr>
        <p:cNvPr id="1" name=""/>
        <p:cNvGrpSpPr/>
        <p:nvPr/>
      </p:nvGrpSpPr>
      <p:grpSpPr>
        <a:xfrm>
          <a:off x="0" y="0"/>
          <a:ext cx="0" cy="0"/>
          <a:chOff x="0" y="0"/>
          <a:chExt cx="0" cy="0"/>
        </a:xfrm>
      </p:grpSpPr>
      <p:pic>
        <p:nvPicPr>
          <p:cNvPr id="14" name="Picture 13" descr="ThankYou_Grid_Portrai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51848"/>
            <a:ext cx="12193200" cy="4672454"/>
          </a:xfrm>
          <a:prstGeom prst="rect">
            <a:avLst/>
          </a:prstGeom>
        </p:spPr>
      </p:pic>
      <p:pic>
        <p:nvPicPr>
          <p:cNvPr id="9" name="Picture 8" descr="AIRBUS_WHITE.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820765" y="6394091"/>
            <a:ext cx="1152128" cy="288032"/>
          </a:xfrm>
          <a:prstGeom prst="rect">
            <a:avLst/>
          </a:prstGeom>
        </p:spPr>
      </p:pic>
      <p:sp>
        <p:nvSpPr>
          <p:cNvPr id="10" name="Text Placeholder 9"/>
          <p:cNvSpPr>
            <a:spLocks noGrp="1"/>
          </p:cNvSpPr>
          <p:nvPr>
            <p:ph type="body" sz="quarter" idx="14"/>
          </p:nvPr>
        </p:nvSpPr>
        <p:spPr>
          <a:xfrm>
            <a:off x="3886247" y="3812346"/>
            <a:ext cx="6507180" cy="709613"/>
          </a:xfrm>
        </p:spPr>
        <p:txBody>
          <a:bodyPr/>
          <a:lstStyle>
            <a:lvl1pPr>
              <a:lnSpc>
                <a:spcPct val="100000"/>
              </a:lnSpc>
              <a:defRPr sz="2500">
                <a:solidFill>
                  <a:schemeClr val="bg1"/>
                </a:solidFill>
              </a:defRPr>
            </a:lvl1pPr>
          </a:lstStyle>
          <a:p>
            <a:pPr lvl="0"/>
            <a:r>
              <a:rPr lang="fr-FR"/>
              <a:t>Modifiez les styles du texte du masque</a:t>
            </a:r>
          </a:p>
        </p:txBody>
      </p:sp>
      <p:grpSp>
        <p:nvGrpSpPr>
          <p:cNvPr id="13" name="Group 12"/>
          <p:cNvGrpSpPr/>
          <p:nvPr userDrawn="1"/>
        </p:nvGrpSpPr>
        <p:grpSpPr>
          <a:xfrm>
            <a:off x="0" y="3592800"/>
            <a:ext cx="12193200" cy="61997"/>
            <a:chOff x="0" y="3606831"/>
            <a:chExt cx="12193200" cy="61997"/>
          </a:xfrm>
        </p:grpSpPr>
        <p:sp>
          <p:nvSpPr>
            <p:cNvPr id="11" name="Rectangle 16"/>
            <p:cNvSpPr>
              <a:spLocks noChangeArrowheads="1"/>
            </p:cNvSpPr>
            <p:nvPr userDrawn="1"/>
          </p:nvSpPr>
          <p:spPr bwMode="auto">
            <a:xfrm>
              <a:off x="0" y="3606831"/>
              <a:ext cx="12193200" cy="2097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solidFill>
                  <a:srgbClr val="000000"/>
                </a:solidFill>
              </a:endParaRPr>
            </a:p>
          </p:txBody>
        </p:sp>
        <p:sp>
          <p:nvSpPr>
            <p:cNvPr id="12" name="Rectangle 17"/>
            <p:cNvSpPr>
              <a:spLocks noChangeArrowheads="1"/>
            </p:cNvSpPr>
            <p:nvPr userDrawn="1"/>
          </p:nvSpPr>
          <p:spPr bwMode="auto">
            <a:xfrm>
              <a:off x="3886247" y="3606831"/>
              <a:ext cx="8305753" cy="61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solidFill>
                  <a:srgbClr val="000000"/>
                </a:solidFill>
              </a:endParaRPr>
            </a:p>
          </p:txBody>
        </p:sp>
      </p:grpSp>
      <p:sp>
        <p:nvSpPr>
          <p:cNvPr id="16" name="Text Placeholder 15"/>
          <p:cNvSpPr>
            <a:spLocks noGrp="1"/>
          </p:cNvSpPr>
          <p:nvPr>
            <p:ph type="body" sz="quarter" idx="15" hasCustomPrompt="1"/>
          </p:nvPr>
        </p:nvSpPr>
        <p:spPr>
          <a:xfrm>
            <a:off x="469900" y="6394091"/>
            <a:ext cx="4257949" cy="288033"/>
          </a:xfrm>
        </p:spPr>
        <p:txBody>
          <a:bodyPr anchor="b"/>
          <a:lstStyle>
            <a:lvl1pPr>
              <a:defRPr sz="800">
                <a:solidFill>
                  <a:schemeClr val="bg1"/>
                </a:solidFill>
              </a:defRPr>
            </a:lvl1pPr>
          </a:lstStyle>
          <a:p>
            <a:pPr lvl="0"/>
            <a:r>
              <a:rPr lang="en-US" dirty="0"/>
              <a:t>[If needed, appropriate copyright mention here]</a:t>
            </a:r>
          </a:p>
        </p:txBody>
      </p:sp>
    </p:spTree>
    <p:extLst>
      <p:ext uri="{BB962C8B-B14F-4D97-AF65-F5344CB8AC3E}">
        <p14:creationId xmlns:p14="http://schemas.microsoft.com/office/powerpoint/2010/main" val="412149855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dk2"/>
        </a:solidFill>
        <a:effectLst/>
      </p:bgPr>
    </p:bg>
    <p:spTree>
      <p:nvGrpSpPr>
        <p:cNvPr id="1" name="Shape 40"/>
        <p:cNvGrpSpPr/>
        <p:nvPr/>
      </p:nvGrpSpPr>
      <p:grpSpPr>
        <a:xfrm>
          <a:off x="0" y="0"/>
          <a:ext cx="0" cy="0"/>
          <a:chOff x="0" y="0"/>
          <a:chExt cx="0" cy="0"/>
        </a:xfrm>
      </p:grpSpPr>
      <p:pic>
        <p:nvPicPr>
          <p:cNvPr id="41" name="Google Shape;41;p31" descr="ThankYou_Grid_Portrait.png"/>
          <p:cNvPicPr preferRelativeResize="0"/>
          <p:nvPr/>
        </p:nvPicPr>
        <p:blipFill rotWithShape="1">
          <a:blip r:embed="rId2">
            <a:alphaModFix/>
          </a:blip>
          <a:srcRect/>
          <a:stretch/>
        </p:blipFill>
        <p:spPr>
          <a:xfrm>
            <a:off x="0" y="651851"/>
            <a:ext cx="12193200" cy="4672453"/>
          </a:xfrm>
          <a:prstGeom prst="rect">
            <a:avLst/>
          </a:prstGeom>
          <a:noFill/>
          <a:ln>
            <a:noFill/>
          </a:ln>
        </p:spPr>
      </p:pic>
      <p:pic>
        <p:nvPicPr>
          <p:cNvPr id="42" name="Google Shape;42;p31" descr="AIRBUS_WHITE.png"/>
          <p:cNvPicPr preferRelativeResize="0"/>
          <p:nvPr/>
        </p:nvPicPr>
        <p:blipFill rotWithShape="1">
          <a:blip r:embed="rId3">
            <a:alphaModFix/>
          </a:blip>
          <a:srcRect/>
          <a:stretch/>
        </p:blipFill>
        <p:spPr>
          <a:xfrm>
            <a:off x="10820765" y="6394096"/>
            <a:ext cx="1152128" cy="288032"/>
          </a:xfrm>
          <a:prstGeom prst="rect">
            <a:avLst/>
          </a:prstGeom>
          <a:noFill/>
          <a:ln>
            <a:noFill/>
          </a:ln>
        </p:spPr>
      </p:pic>
      <p:sp>
        <p:nvSpPr>
          <p:cNvPr id="43" name="Google Shape;43;p31"/>
          <p:cNvSpPr txBox="1">
            <a:spLocks noGrp="1"/>
          </p:cNvSpPr>
          <p:nvPr>
            <p:ph type="body" idx="1"/>
          </p:nvPr>
        </p:nvSpPr>
        <p:spPr>
          <a:xfrm>
            <a:off x="3886247" y="3812347"/>
            <a:ext cx="6507180" cy="70961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33"/>
              </a:spcBef>
              <a:spcAft>
                <a:spcPts val="0"/>
              </a:spcAft>
              <a:buSzPts val="1400"/>
              <a:buNone/>
              <a:defRPr sz="2700">
                <a:solidFill>
                  <a:schemeClr val="lt1"/>
                </a:solidFill>
              </a:defRPr>
            </a:lvl1pPr>
            <a:lvl2pPr marL="914400" lvl="1" indent="-342900" algn="l">
              <a:lnSpc>
                <a:spcPct val="100000"/>
              </a:lnSpc>
              <a:spcBef>
                <a:spcPts val="633"/>
              </a:spcBef>
              <a:spcAft>
                <a:spcPts val="0"/>
              </a:spcAft>
              <a:buSzPts val="1800"/>
              <a:buChar char="•"/>
              <a:defRPr/>
            </a:lvl2pPr>
            <a:lvl3pPr marL="1371600" lvl="2" indent="-342900" algn="l">
              <a:lnSpc>
                <a:spcPct val="100000"/>
              </a:lnSpc>
              <a:spcBef>
                <a:spcPts val="633"/>
              </a:spcBef>
              <a:spcAft>
                <a:spcPts val="0"/>
              </a:spcAft>
              <a:buSzPts val="1800"/>
              <a:buChar char="•"/>
              <a:defRPr/>
            </a:lvl3pPr>
            <a:lvl4pPr marL="1828800" lvl="3" indent="-342900" algn="l">
              <a:lnSpc>
                <a:spcPct val="100000"/>
              </a:lnSpc>
              <a:spcBef>
                <a:spcPts val="633"/>
              </a:spcBef>
              <a:spcAft>
                <a:spcPts val="0"/>
              </a:spcAft>
              <a:buSzPts val="1800"/>
              <a:buChar char="•"/>
              <a:defRPr/>
            </a:lvl4pPr>
            <a:lvl5pPr marL="2286000" lvl="4" indent="-342900" algn="l">
              <a:lnSpc>
                <a:spcPct val="115000"/>
              </a:lnSpc>
              <a:spcBef>
                <a:spcPts val="633"/>
              </a:spcBef>
              <a:spcAft>
                <a:spcPts val="0"/>
              </a:spcAft>
              <a:buSzPts val="1800"/>
              <a:buChar char="•"/>
              <a:defRPr/>
            </a:lvl5pPr>
            <a:lvl6pPr marL="2743200" lvl="5" indent="-342900" algn="l">
              <a:lnSpc>
                <a:spcPct val="115000"/>
              </a:lnSpc>
              <a:spcBef>
                <a:spcPts val="0"/>
              </a:spcBef>
              <a:spcAft>
                <a:spcPts val="0"/>
              </a:spcAft>
              <a:buClr>
                <a:srgbClr val="595959"/>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grpSp>
        <p:nvGrpSpPr>
          <p:cNvPr id="44" name="Google Shape;44;p31"/>
          <p:cNvGrpSpPr/>
          <p:nvPr/>
        </p:nvGrpSpPr>
        <p:grpSpPr>
          <a:xfrm>
            <a:off x="0" y="3592801"/>
            <a:ext cx="12193200" cy="61997"/>
            <a:chOff x="0" y="3606831"/>
            <a:chExt cx="12193200" cy="61997"/>
          </a:xfrm>
        </p:grpSpPr>
        <p:sp>
          <p:nvSpPr>
            <p:cNvPr id="45" name="Google Shape;45;p31"/>
            <p:cNvSpPr/>
            <p:nvPr/>
          </p:nvSpPr>
          <p:spPr>
            <a:xfrm>
              <a:off x="0" y="3606831"/>
              <a:ext cx="12193200" cy="2097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sp>
          <p:nvSpPr>
            <p:cNvPr id="46" name="Google Shape;46;p31"/>
            <p:cNvSpPr/>
            <p:nvPr/>
          </p:nvSpPr>
          <p:spPr>
            <a:xfrm>
              <a:off x="3886247" y="3606831"/>
              <a:ext cx="8305753" cy="6199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47" name="Google Shape;47;p31"/>
          <p:cNvSpPr txBox="1">
            <a:spLocks noGrp="1"/>
          </p:cNvSpPr>
          <p:nvPr>
            <p:ph type="body" idx="2"/>
          </p:nvPr>
        </p:nvSpPr>
        <p:spPr>
          <a:xfrm>
            <a:off x="469900" y="6394091"/>
            <a:ext cx="4257949" cy="288034"/>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633"/>
              </a:spcBef>
              <a:spcAft>
                <a:spcPts val="0"/>
              </a:spcAft>
              <a:buSzPts val="1400"/>
              <a:buNone/>
              <a:defRPr sz="800">
                <a:solidFill>
                  <a:schemeClr val="lt1"/>
                </a:solidFill>
              </a:defRPr>
            </a:lvl1pPr>
            <a:lvl2pPr marL="914400" lvl="1" indent="-342900" algn="l">
              <a:lnSpc>
                <a:spcPct val="100000"/>
              </a:lnSpc>
              <a:spcBef>
                <a:spcPts val="633"/>
              </a:spcBef>
              <a:spcAft>
                <a:spcPts val="0"/>
              </a:spcAft>
              <a:buSzPts val="1800"/>
              <a:buChar char="•"/>
              <a:defRPr/>
            </a:lvl2pPr>
            <a:lvl3pPr marL="1371600" lvl="2" indent="-342900" algn="l">
              <a:lnSpc>
                <a:spcPct val="100000"/>
              </a:lnSpc>
              <a:spcBef>
                <a:spcPts val="633"/>
              </a:spcBef>
              <a:spcAft>
                <a:spcPts val="0"/>
              </a:spcAft>
              <a:buSzPts val="1800"/>
              <a:buChar char="•"/>
              <a:defRPr/>
            </a:lvl3pPr>
            <a:lvl4pPr marL="1828800" lvl="3" indent="-342900" algn="l">
              <a:lnSpc>
                <a:spcPct val="100000"/>
              </a:lnSpc>
              <a:spcBef>
                <a:spcPts val="633"/>
              </a:spcBef>
              <a:spcAft>
                <a:spcPts val="0"/>
              </a:spcAft>
              <a:buSzPts val="1800"/>
              <a:buChar char="•"/>
              <a:defRPr/>
            </a:lvl4pPr>
            <a:lvl5pPr marL="2286000" lvl="4" indent="-342900" algn="l">
              <a:lnSpc>
                <a:spcPct val="115000"/>
              </a:lnSpc>
              <a:spcBef>
                <a:spcPts val="633"/>
              </a:spcBef>
              <a:spcAft>
                <a:spcPts val="0"/>
              </a:spcAft>
              <a:buSzPts val="1800"/>
              <a:buChar char="•"/>
              <a:defRPr/>
            </a:lvl5pPr>
            <a:lvl6pPr marL="2743200" lvl="5" indent="-342900" algn="l">
              <a:lnSpc>
                <a:spcPct val="115000"/>
              </a:lnSpc>
              <a:spcBef>
                <a:spcPts val="0"/>
              </a:spcBef>
              <a:spcAft>
                <a:spcPts val="0"/>
              </a:spcAft>
              <a:buClr>
                <a:srgbClr val="595959"/>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sp>
        <p:nvSpPr>
          <p:cNvPr id="48" name="Google Shape;48;p31"/>
          <p:cNvSpPr txBox="1">
            <a:spLocks noGrp="1"/>
          </p:cNvSpPr>
          <p:nvPr>
            <p:ph type="sldNum" idx="12"/>
          </p:nvPr>
        </p:nvSpPr>
        <p:spPr>
          <a:xfrm>
            <a:off x="11409045" y="6333134"/>
            <a:ext cx="731700" cy="525000"/>
          </a:xfrm>
          <a:prstGeom prst="rect">
            <a:avLst/>
          </a:prstGeom>
          <a:noFill/>
          <a:ln>
            <a:noFill/>
          </a:ln>
        </p:spPr>
        <p:txBody>
          <a:bodyPr spcFirstLastPara="1" wrap="square" lIns="91400" tIns="45700" rIns="91400" bIns="45700" anchor="t" anchorCtr="0">
            <a:noAutofit/>
          </a:bodyPr>
          <a:lstStyle>
            <a:lvl1pPr marL="0" marR="0" lvl="0"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1pPr>
            <a:lvl2pPr marL="0" marR="0" lvl="1"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2pPr>
            <a:lvl3pPr marL="0" marR="0" lvl="2"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3pPr>
            <a:lvl4pPr marL="0" marR="0" lvl="3"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4pPr>
            <a:lvl5pPr marL="0" marR="0" lvl="4"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5pPr>
            <a:lvl6pPr marL="0" marR="0" lvl="5"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6pPr>
            <a:lvl7pPr marL="0" marR="0" lvl="6"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7pPr>
            <a:lvl8pPr marL="0" marR="0" lvl="7"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8pPr>
            <a:lvl9pPr marL="0" marR="0" lvl="8"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FR"/>
              <a:t>Modifiez le style du titre</a:t>
            </a:r>
            <a:endParaRPr lang="de-DE"/>
          </a:p>
        </p:txBody>
      </p:sp>
      <p:sp>
        <p:nvSpPr>
          <p:cNvPr id="6" name="Date Placeholder 5"/>
          <p:cNvSpPr>
            <a:spLocks noGrp="1"/>
          </p:cNvSpPr>
          <p:nvPr>
            <p:ph type="dt" sz="half" idx="10"/>
          </p:nvPr>
        </p:nvSpPr>
        <p:spPr/>
        <p:txBody>
          <a:bodyPr/>
          <a:lstStyle/>
          <a:p>
            <a:fld id="{5F385034-B8EF-4BF1-82CF-7EFBC7543347}" type="datetime4">
              <a:rPr lang="en-GB" altLang="de-DE" smtClean="0">
                <a:solidFill>
                  <a:srgbClr val="000000">
                    <a:lumMod val="65000"/>
                    <a:lumOff val="35000"/>
                  </a:srgbClr>
                </a:solidFill>
              </a:rPr>
              <a:t>03 May 2024</a:t>
            </a:fld>
            <a:endParaRPr lang="de-DE" altLang="de-DE" dirty="0">
              <a:solidFill>
                <a:srgbClr val="000000">
                  <a:lumMod val="65000"/>
                  <a:lumOff val="35000"/>
                </a:srgbClr>
              </a:solidFill>
            </a:endParaRPr>
          </a:p>
        </p:txBody>
      </p:sp>
      <p:sp>
        <p:nvSpPr>
          <p:cNvPr id="7" name="Footer Placeholder 6"/>
          <p:cNvSpPr>
            <a:spLocks noGrp="1"/>
          </p:cNvSpPr>
          <p:nvPr>
            <p:ph type="ftr" sz="quarter" idx="11"/>
          </p:nvPr>
        </p:nvSpPr>
        <p:spPr/>
        <p:txBody>
          <a:bodyPr/>
          <a:lstStyle/>
          <a:p>
            <a:r>
              <a:rPr lang="en-GB" altLang="de-DE">
                <a:solidFill>
                  <a:srgbClr val="000000">
                    <a:lumMod val="65000"/>
                    <a:lumOff val="35000"/>
                  </a:srgbClr>
                </a:solidFill>
              </a:rPr>
              <a:t>ANNUAL REVIEW</a:t>
            </a:r>
            <a:endParaRPr lang="de-DE" altLang="de-DE">
              <a:solidFill>
                <a:srgbClr val="000000">
                  <a:lumMod val="65000"/>
                  <a:lumOff val="35000"/>
                </a:srgbClr>
              </a:solidFill>
            </a:endParaRPr>
          </a:p>
        </p:txBody>
      </p:sp>
      <p:sp>
        <p:nvSpPr>
          <p:cNvPr id="8" name="Slide Number Placeholder 7"/>
          <p:cNvSpPr>
            <a:spLocks noGrp="1"/>
          </p:cNvSpPr>
          <p:nvPr>
            <p:ph type="sldNum" sz="quarter" idx="12"/>
          </p:nvPr>
        </p:nvSpPr>
        <p:spPr/>
        <p:txBody>
          <a:bodyPr/>
          <a:lstStyle/>
          <a:p>
            <a:fld id="{290114C8-F7F2-4E05-9CAE-DDD3D22A4BE8}" type="slidenum">
              <a:rPr lang="de-DE" altLang="de-DE" smtClean="0">
                <a:solidFill>
                  <a:srgbClr val="000000">
                    <a:lumMod val="65000"/>
                    <a:lumOff val="35000"/>
                  </a:srgbClr>
                </a:solidFill>
              </a:rPr>
              <a:pPr/>
              <a:t>‹N°›</a:t>
            </a:fld>
            <a:endParaRPr lang="de-DE" altLang="de-DE">
              <a:solidFill>
                <a:srgbClr val="000000">
                  <a:lumMod val="65000"/>
                  <a:lumOff val="35000"/>
                </a:srgbClr>
              </a:solidFill>
            </a:endParaRPr>
          </a:p>
        </p:txBody>
      </p:sp>
    </p:spTree>
    <p:extLst>
      <p:ext uri="{BB962C8B-B14F-4D97-AF65-F5344CB8AC3E}">
        <p14:creationId xmlns:p14="http://schemas.microsoft.com/office/powerpoint/2010/main" val="2361237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fld id="{2CA5200E-1314-46D7-B99B-ABC0F9F94D3F}" type="datetime4">
              <a:rPr lang="en-GB" altLang="de-DE" smtClean="0">
                <a:solidFill>
                  <a:srgbClr val="000000">
                    <a:lumMod val="65000"/>
                    <a:lumOff val="35000"/>
                  </a:srgbClr>
                </a:solidFill>
              </a:rPr>
              <a:t>03 May 2024</a:t>
            </a:fld>
            <a:endParaRPr lang="de-DE" altLang="de-DE">
              <a:solidFill>
                <a:srgbClr val="000000">
                  <a:lumMod val="65000"/>
                  <a:lumOff val="35000"/>
                </a:srgbClr>
              </a:solidFill>
            </a:endParaRPr>
          </a:p>
        </p:txBody>
      </p:sp>
      <p:sp>
        <p:nvSpPr>
          <p:cNvPr id="3" name="Fußzeilenplatzhalter 2"/>
          <p:cNvSpPr>
            <a:spLocks noGrp="1"/>
          </p:cNvSpPr>
          <p:nvPr>
            <p:ph type="ftr" sz="quarter" idx="11"/>
          </p:nvPr>
        </p:nvSpPr>
        <p:spPr/>
        <p:txBody>
          <a:bodyPr/>
          <a:lstStyle>
            <a:lvl1pPr>
              <a:defRPr/>
            </a:lvl1pPr>
          </a:lstStyle>
          <a:p>
            <a:r>
              <a:rPr lang="en-GB" altLang="de-DE">
                <a:solidFill>
                  <a:srgbClr val="000000">
                    <a:lumMod val="65000"/>
                    <a:lumOff val="35000"/>
                  </a:srgbClr>
                </a:solidFill>
              </a:rPr>
              <a:t>ANNUAL REVIEW</a:t>
            </a:r>
            <a:endParaRPr lang="de-DE" altLang="de-DE">
              <a:solidFill>
                <a:srgbClr val="000000">
                  <a:lumMod val="65000"/>
                  <a:lumOff val="35000"/>
                </a:srgbClr>
              </a:solidFill>
            </a:endParaRPr>
          </a:p>
        </p:txBody>
      </p:sp>
      <p:sp>
        <p:nvSpPr>
          <p:cNvPr id="4" name="Foliennummernplatzhalter 3"/>
          <p:cNvSpPr>
            <a:spLocks noGrp="1"/>
          </p:cNvSpPr>
          <p:nvPr>
            <p:ph type="sldNum" sz="quarter" idx="12"/>
          </p:nvPr>
        </p:nvSpPr>
        <p:spPr/>
        <p:txBody>
          <a:bodyPr/>
          <a:lstStyle>
            <a:lvl1pPr>
              <a:defRPr/>
            </a:lvl1pPr>
          </a:lstStyle>
          <a:p>
            <a:fld id="{1E210CEC-BA8B-47AD-AA6D-FD559B857655}" type="slidenum">
              <a:rPr lang="de-DE" altLang="de-DE">
                <a:solidFill>
                  <a:srgbClr val="000000">
                    <a:lumMod val="65000"/>
                    <a:lumOff val="35000"/>
                  </a:srgbClr>
                </a:solidFill>
              </a:rPr>
              <a:pPr/>
              <a:t>‹N°›</a:t>
            </a:fld>
            <a:endParaRPr lang="de-DE" altLang="de-DE" dirty="0">
              <a:solidFill>
                <a:srgbClr val="000000">
                  <a:lumMod val="65000"/>
                  <a:lumOff val="35000"/>
                </a:srgbClr>
              </a:solidFill>
            </a:endParaRPr>
          </a:p>
        </p:txBody>
      </p:sp>
    </p:spTree>
    <p:extLst>
      <p:ext uri="{BB962C8B-B14F-4D97-AF65-F5344CB8AC3E}">
        <p14:creationId xmlns:p14="http://schemas.microsoft.com/office/powerpoint/2010/main" val="5637472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grpSp>
        <p:nvGrpSpPr>
          <p:cNvPr id="18" name="Group 18"/>
          <p:cNvGrpSpPr>
            <a:grpSpLocks/>
          </p:cNvGrpSpPr>
          <p:nvPr userDrawn="1"/>
        </p:nvGrpSpPr>
        <p:grpSpPr bwMode="auto">
          <a:xfrm>
            <a:off x="0" y="5424789"/>
            <a:ext cx="12192000" cy="1433213"/>
            <a:chOff x="0" y="3189"/>
            <a:chExt cx="6736" cy="1572"/>
          </a:xfrm>
        </p:grpSpPr>
        <p:sp>
          <p:nvSpPr>
            <p:cNvPr id="19" name="Rectangle 4"/>
            <p:cNvSpPr>
              <a:spLocks noChangeArrowheads="1"/>
            </p:cNvSpPr>
            <p:nvPr/>
          </p:nvSpPr>
          <p:spPr bwMode="auto">
            <a:xfrm>
              <a:off x="0" y="3189"/>
              <a:ext cx="6736" cy="1572"/>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solidFill>
                  <a:srgbClr val="000000"/>
                </a:solidFill>
              </a:endParaRPr>
            </a:p>
          </p:txBody>
        </p:sp>
        <p:grpSp>
          <p:nvGrpSpPr>
            <p:cNvPr id="20" name="Group 15"/>
            <p:cNvGrpSpPr>
              <a:grpSpLocks/>
            </p:cNvGrpSpPr>
            <p:nvPr/>
          </p:nvGrpSpPr>
          <p:grpSpPr bwMode="auto">
            <a:xfrm>
              <a:off x="0" y="3189"/>
              <a:ext cx="6736" cy="68"/>
              <a:chOff x="0" y="3189"/>
              <a:chExt cx="6736" cy="68"/>
            </a:xfrm>
          </p:grpSpPr>
          <p:sp>
            <p:nvSpPr>
              <p:cNvPr id="21" name="Rectangle 16"/>
              <p:cNvSpPr>
                <a:spLocks noChangeArrowheads="1"/>
              </p:cNvSpPr>
              <p:nvPr/>
            </p:nvSpPr>
            <p:spPr bwMode="auto">
              <a:xfrm>
                <a:off x="0" y="3189"/>
                <a:ext cx="6733" cy="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solidFill>
                    <a:srgbClr val="000000"/>
                  </a:solidFill>
                </a:endParaRPr>
              </a:p>
            </p:txBody>
          </p:sp>
          <p:sp>
            <p:nvSpPr>
              <p:cNvPr id="22" name="Rectangle 17"/>
              <p:cNvSpPr>
                <a:spLocks noChangeArrowheads="1"/>
              </p:cNvSpPr>
              <p:nvPr/>
            </p:nvSpPr>
            <p:spPr bwMode="auto">
              <a:xfrm>
                <a:off x="1826" y="3189"/>
                <a:ext cx="4910" cy="6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solidFill>
                    <a:srgbClr val="000000"/>
                  </a:solidFill>
                </a:endParaRPr>
              </a:p>
            </p:txBody>
          </p:sp>
        </p:grpSp>
      </p:grpSp>
      <p:pic>
        <p:nvPicPr>
          <p:cNvPr id="11" name="Picture 10" descr="AIRBUS_WHITE.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60496" y="6165304"/>
            <a:ext cx="1440160" cy="360040"/>
          </a:xfrm>
          <a:prstGeom prst="rect">
            <a:avLst/>
          </a:prstGeom>
        </p:spPr>
      </p:pic>
      <p:sp>
        <p:nvSpPr>
          <p:cNvPr id="5" name="Freeform 5"/>
          <p:cNvSpPr>
            <a:spLocks noChangeAspect="1" noEditPoints="1"/>
          </p:cNvSpPr>
          <p:nvPr userDrawn="1"/>
        </p:nvSpPr>
        <p:spPr bwMode="auto">
          <a:xfrm>
            <a:off x="3305016" y="5652003"/>
            <a:ext cx="1652400" cy="116385"/>
          </a:xfrm>
          <a:custGeom>
            <a:avLst/>
            <a:gdLst>
              <a:gd name="T0" fmla="*/ 263 w 5735"/>
              <a:gd name="T1" fmla="*/ 202 h 404"/>
              <a:gd name="T2" fmla="*/ 0 w 5735"/>
              <a:gd name="T3" fmla="*/ 395 h 404"/>
              <a:gd name="T4" fmla="*/ 160 w 5735"/>
              <a:gd name="T5" fmla="*/ 10 h 404"/>
              <a:gd name="T6" fmla="*/ 399 w 5735"/>
              <a:gd name="T7" fmla="*/ 395 h 404"/>
              <a:gd name="T8" fmla="*/ 466 w 5735"/>
              <a:gd name="T9" fmla="*/ 224 h 404"/>
              <a:gd name="T10" fmla="*/ 466 w 5735"/>
              <a:gd name="T11" fmla="*/ 68 h 404"/>
              <a:gd name="T12" fmla="*/ 399 w 5735"/>
              <a:gd name="T13" fmla="*/ 395 h 404"/>
              <a:gd name="T14" fmla="*/ 813 w 5735"/>
              <a:gd name="T15" fmla="*/ 224 h 404"/>
              <a:gd name="T16" fmla="*/ 813 w 5735"/>
              <a:gd name="T17" fmla="*/ 68 h 404"/>
              <a:gd name="T18" fmla="*/ 746 w 5735"/>
              <a:gd name="T19" fmla="*/ 395 h 404"/>
              <a:gd name="T20" fmla="*/ 1348 w 5735"/>
              <a:gd name="T21" fmla="*/ 336 h 404"/>
              <a:gd name="T22" fmla="*/ 1329 w 5735"/>
              <a:gd name="T23" fmla="*/ 169 h 404"/>
              <a:gd name="T24" fmla="*/ 1344 w 5735"/>
              <a:gd name="T25" fmla="*/ 10 h 404"/>
              <a:gd name="T26" fmla="*/ 1413 w 5735"/>
              <a:gd name="T27" fmla="*/ 395 h 404"/>
              <a:gd name="T28" fmla="*/ 1654 w 5735"/>
              <a:gd name="T29" fmla="*/ 395 h 404"/>
              <a:gd name="T30" fmla="*/ 1661 w 5735"/>
              <a:gd name="T31" fmla="*/ 293 h 404"/>
              <a:gd name="T32" fmla="*/ 1413 w 5735"/>
              <a:gd name="T33" fmla="*/ 395 h 404"/>
              <a:gd name="T34" fmla="*/ 1793 w 5735"/>
              <a:gd name="T35" fmla="*/ 202 h 404"/>
              <a:gd name="T36" fmla="*/ 1977 w 5735"/>
              <a:gd name="T37" fmla="*/ 349 h 404"/>
              <a:gd name="T38" fmla="*/ 2141 w 5735"/>
              <a:gd name="T39" fmla="*/ 132 h 404"/>
              <a:gd name="T40" fmla="*/ 2491 w 5735"/>
              <a:gd name="T41" fmla="*/ 336 h 404"/>
              <a:gd name="T42" fmla="*/ 2471 w 5735"/>
              <a:gd name="T43" fmla="*/ 169 h 404"/>
              <a:gd name="T44" fmla="*/ 2487 w 5735"/>
              <a:gd name="T45" fmla="*/ 10 h 404"/>
              <a:gd name="T46" fmla="*/ 2837 w 5735"/>
              <a:gd name="T47" fmla="*/ 76 h 404"/>
              <a:gd name="T48" fmla="*/ 2837 w 5735"/>
              <a:gd name="T49" fmla="*/ 76 h 404"/>
              <a:gd name="T50" fmla="*/ 2761 w 5735"/>
              <a:gd name="T51" fmla="*/ 293 h 404"/>
              <a:gd name="T52" fmla="*/ 2874 w 5735"/>
              <a:gd name="T53" fmla="*/ 10 h 404"/>
              <a:gd name="T54" fmla="*/ 3068 w 5735"/>
              <a:gd name="T55" fmla="*/ 395 h 404"/>
              <a:gd name="T56" fmla="*/ 3309 w 5735"/>
              <a:gd name="T57" fmla="*/ 395 h 404"/>
              <a:gd name="T58" fmla="*/ 3316 w 5735"/>
              <a:gd name="T59" fmla="*/ 293 h 404"/>
              <a:gd name="T60" fmla="*/ 3068 w 5735"/>
              <a:gd name="T61" fmla="*/ 395 h 404"/>
              <a:gd name="T62" fmla="*/ 3729 w 5735"/>
              <a:gd name="T63" fmla="*/ 202 h 404"/>
              <a:gd name="T64" fmla="*/ 3467 w 5735"/>
              <a:gd name="T65" fmla="*/ 395 h 404"/>
              <a:gd name="T66" fmla="*/ 3627 w 5735"/>
              <a:gd name="T67" fmla="*/ 10 h 404"/>
              <a:gd name="T68" fmla="*/ 3984 w 5735"/>
              <a:gd name="T69" fmla="*/ 266 h 404"/>
              <a:gd name="T70" fmla="*/ 4111 w 5735"/>
              <a:gd name="T71" fmla="*/ 155 h 404"/>
              <a:gd name="T72" fmla="*/ 4287 w 5735"/>
              <a:gd name="T73" fmla="*/ 123 h 404"/>
              <a:gd name="T74" fmla="*/ 4198 w 5735"/>
              <a:gd name="T75" fmla="*/ 243 h 404"/>
              <a:gd name="T76" fmla="*/ 3984 w 5735"/>
              <a:gd name="T77" fmla="*/ 266 h 404"/>
              <a:gd name="T78" fmla="*/ 4598 w 5735"/>
              <a:gd name="T79" fmla="*/ 128 h 404"/>
              <a:gd name="T80" fmla="*/ 4365 w 5735"/>
              <a:gd name="T81" fmla="*/ 395 h 404"/>
              <a:gd name="T82" fmla="*/ 4535 w 5735"/>
              <a:gd name="T83" fmla="*/ 247 h 404"/>
              <a:gd name="T84" fmla="*/ 4365 w 5735"/>
              <a:gd name="T85" fmla="*/ 395 h 404"/>
              <a:gd name="T86" fmla="*/ 4900 w 5735"/>
              <a:gd name="T87" fmla="*/ 241 h 404"/>
              <a:gd name="T88" fmla="*/ 4658 w 5735"/>
              <a:gd name="T89" fmla="*/ 395 h 404"/>
              <a:gd name="T90" fmla="*/ 4954 w 5735"/>
              <a:gd name="T91" fmla="*/ 395 h 404"/>
              <a:gd name="T92" fmla="*/ 4658 w 5735"/>
              <a:gd name="T93" fmla="*/ 395 h 404"/>
              <a:gd name="T94" fmla="*/ 5037 w 5735"/>
              <a:gd name="T95" fmla="*/ 202 h 404"/>
              <a:gd name="T96" fmla="*/ 5221 w 5735"/>
              <a:gd name="T97" fmla="*/ 349 h 404"/>
              <a:gd name="T98" fmla="*/ 5385 w 5735"/>
              <a:gd name="T99" fmla="*/ 132 h 404"/>
              <a:gd name="T100" fmla="*/ 5735 w 5735"/>
              <a:gd name="T101" fmla="*/ 336 h 404"/>
              <a:gd name="T102" fmla="*/ 5716 w 5735"/>
              <a:gd name="T103" fmla="*/ 169 h 404"/>
              <a:gd name="T104" fmla="*/ 5731 w 5735"/>
              <a:gd name="T105"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5" h="404">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361" dirty="0">
              <a:solidFill>
                <a:srgbClr val="000000"/>
              </a:solidFill>
            </a:endParaRPr>
          </a:p>
        </p:txBody>
      </p:sp>
      <p:sp>
        <p:nvSpPr>
          <p:cNvPr id="12" name="Rectangle 3"/>
          <p:cNvSpPr>
            <a:spLocks noGrp="1" noChangeArrowheads="1"/>
          </p:cNvSpPr>
          <p:nvPr>
            <p:ph type="ctrTitle"/>
          </p:nvPr>
        </p:nvSpPr>
        <p:spPr>
          <a:xfrm>
            <a:off x="3305016" y="1628800"/>
            <a:ext cx="6031344" cy="2892800"/>
          </a:xfrm>
        </p:spPr>
        <p:txBody>
          <a:bodyPr anchor="b"/>
          <a:lstStyle>
            <a:lvl1pPr>
              <a:lnSpc>
                <a:spcPct val="105000"/>
              </a:lnSpc>
              <a:defRPr sz="3000">
                <a:solidFill>
                  <a:schemeClr val="bg1"/>
                </a:solidFill>
              </a:defRPr>
            </a:lvl1pPr>
          </a:lstStyle>
          <a:p>
            <a:pPr lvl="0"/>
            <a:r>
              <a:rPr lang="en-GB" altLang="de-DE" noProof="0" dirty="0" err="1"/>
              <a:t>Modifiez</a:t>
            </a:r>
            <a:r>
              <a:rPr lang="en-GB" altLang="de-DE" noProof="0" dirty="0"/>
              <a:t> le style du titre</a:t>
            </a:r>
          </a:p>
        </p:txBody>
      </p:sp>
      <p:sp>
        <p:nvSpPr>
          <p:cNvPr id="13" name="Rectangle 4"/>
          <p:cNvSpPr>
            <a:spLocks noGrp="1" noChangeArrowheads="1"/>
          </p:cNvSpPr>
          <p:nvPr>
            <p:ph type="subTitle" idx="1"/>
          </p:nvPr>
        </p:nvSpPr>
        <p:spPr>
          <a:xfrm>
            <a:off x="3305016" y="4561678"/>
            <a:ext cx="6031344" cy="863111"/>
          </a:xfrm>
        </p:spPr>
        <p:txBody>
          <a:bodyPr anchor="t"/>
          <a:lstStyle>
            <a:lvl1pPr>
              <a:lnSpc>
                <a:spcPct val="100000"/>
              </a:lnSpc>
              <a:defRPr sz="2000">
                <a:solidFill>
                  <a:schemeClr val="bg1"/>
                </a:solidFill>
              </a:defRPr>
            </a:lvl1pPr>
          </a:lstStyle>
          <a:p>
            <a:pPr lvl="0"/>
            <a:r>
              <a:rPr lang="en-GB" altLang="de-DE" noProof="0" dirty="0" err="1"/>
              <a:t>Modifiez</a:t>
            </a:r>
            <a:r>
              <a:rPr lang="en-GB" altLang="de-DE" noProof="0" dirty="0"/>
              <a:t> le style des sous-titres du masque</a:t>
            </a:r>
          </a:p>
        </p:txBody>
      </p:sp>
      <p:sp>
        <p:nvSpPr>
          <p:cNvPr id="14" name="Rectangle 13"/>
          <p:cNvSpPr/>
          <p:nvPr userDrawn="1"/>
        </p:nvSpPr>
        <p:spPr>
          <a:xfrm>
            <a:off x="244938" y="5852590"/>
            <a:ext cx="11707713" cy="301749"/>
          </a:xfrm>
          <a:prstGeom prst="rect">
            <a:avLst/>
          </a:prstGeom>
        </p:spPr>
        <p:txBody>
          <a:bodyPr wrap="square">
            <a:spAutoFit/>
          </a:bodyPr>
          <a:lstStyle/>
          <a:p>
            <a:pPr algn="ctr"/>
            <a:r>
              <a:rPr lang="en-GB" sz="1361" dirty="0">
                <a:solidFill>
                  <a:srgbClr val="FF0000"/>
                </a:solidFill>
              </a:rPr>
              <a:t>See Page 2 for Export Control Information concerning this document’s content</a:t>
            </a:r>
            <a:endParaRPr lang="fr-FR" sz="1361" dirty="0">
              <a:solidFill>
                <a:srgbClr val="FF0000"/>
              </a:solidFill>
            </a:endParaRPr>
          </a:p>
        </p:txBody>
      </p:sp>
      <p:sp>
        <p:nvSpPr>
          <p:cNvPr id="15" name="ZoneTexte 14"/>
          <p:cNvSpPr txBox="1"/>
          <p:nvPr userDrawn="1"/>
        </p:nvSpPr>
        <p:spPr>
          <a:xfrm>
            <a:off x="1796808" y="6568484"/>
            <a:ext cx="8592955" cy="215444"/>
          </a:xfrm>
          <a:prstGeom prst="rect">
            <a:avLst/>
          </a:prstGeom>
          <a:noFill/>
        </p:spPr>
        <p:txBody>
          <a:bodyPr wrap="square" rtlCol="0">
            <a:spAutoFit/>
          </a:bodyPr>
          <a:lstStyle/>
          <a:p>
            <a:pPr algn="ctr"/>
            <a:r>
              <a:rPr lang="en-US" sz="800" b="1" dirty="0">
                <a:solidFill>
                  <a:srgbClr val="FFFFFF"/>
                </a:solidFill>
              </a:rPr>
              <a:t>© AIRBUS SAS 2024. ALL RIGHTS RESERVED.</a:t>
            </a:r>
            <a:endParaRPr lang="fr-FR" sz="800" b="1" dirty="0">
              <a:solidFill>
                <a:srgbClr val="FFFFFF"/>
              </a:solidFill>
            </a:endParaRPr>
          </a:p>
        </p:txBody>
      </p:sp>
    </p:spTree>
    <p:extLst>
      <p:ext uri="{BB962C8B-B14F-4D97-AF65-F5344CB8AC3E}">
        <p14:creationId xmlns:p14="http://schemas.microsoft.com/office/powerpoint/2010/main" val="24884204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Alternate 1">
    <p:bg>
      <p:bgPr>
        <a:blipFill dpi="0" rotWithShape="1">
          <a:blip r:embed="rId2" cstate="screen">
            <a:lum/>
            <a:extLst>
              <a:ext uri="{28A0092B-C50C-407E-A947-70E740481C1C}">
                <a14:useLocalDpi xmlns:a14="http://schemas.microsoft.com/office/drawing/2010/main"/>
              </a:ext>
            </a:extLst>
          </a:blip>
          <a:srcRect/>
          <a:stretch>
            <a:fillRect l="-2000" r="-2000"/>
          </a:stretch>
        </a:blipFill>
        <a:effectLst/>
      </p:bgPr>
    </p:bg>
    <p:spTree>
      <p:nvGrpSpPr>
        <p:cNvPr id="1" name=""/>
        <p:cNvGrpSpPr/>
        <p:nvPr/>
      </p:nvGrpSpPr>
      <p:grpSpPr>
        <a:xfrm>
          <a:off x="0" y="0"/>
          <a:ext cx="0" cy="0"/>
          <a:chOff x="0" y="0"/>
          <a:chExt cx="0" cy="0"/>
        </a:xfrm>
      </p:grpSpPr>
      <p:grpSp>
        <p:nvGrpSpPr>
          <p:cNvPr id="18" name="Group 18"/>
          <p:cNvGrpSpPr>
            <a:grpSpLocks/>
          </p:cNvGrpSpPr>
          <p:nvPr userDrawn="1"/>
        </p:nvGrpSpPr>
        <p:grpSpPr bwMode="auto">
          <a:xfrm>
            <a:off x="0" y="5422052"/>
            <a:ext cx="12192000" cy="1435948"/>
            <a:chOff x="0" y="3186"/>
            <a:chExt cx="6736" cy="1575"/>
          </a:xfrm>
        </p:grpSpPr>
        <p:sp>
          <p:nvSpPr>
            <p:cNvPr id="19" name="Rectangle 4"/>
            <p:cNvSpPr>
              <a:spLocks noChangeArrowheads="1"/>
            </p:cNvSpPr>
            <p:nvPr/>
          </p:nvSpPr>
          <p:spPr bwMode="auto">
            <a:xfrm>
              <a:off x="0" y="3189"/>
              <a:ext cx="6736" cy="1572"/>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solidFill>
                  <a:srgbClr val="000000"/>
                </a:solidFill>
              </a:endParaRPr>
            </a:p>
          </p:txBody>
        </p:sp>
        <p:grpSp>
          <p:nvGrpSpPr>
            <p:cNvPr id="20" name="Group 15"/>
            <p:cNvGrpSpPr>
              <a:grpSpLocks/>
            </p:cNvGrpSpPr>
            <p:nvPr/>
          </p:nvGrpSpPr>
          <p:grpSpPr bwMode="auto">
            <a:xfrm>
              <a:off x="0" y="3186"/>
              <a:ext cx="6736" cy="68"/>
              <a:chOff x="0" y="3186"/>
              <a:chExt cx="6736" cy="68"/>
            </a:xfrm>
          </p:grpSpPr>
          <p:sp>
            <p:nvSpPr>
              <p:cNvPr id="21" name="Rectangle 16"/>
              <p:cNvSpPr>
                <a:spLocks noChangeArrowheads="1"/>
              </p:cNvSpPr>
              <p:nvPr/>
            </p:nvSpPr>
            <p:spPr bwMode="auto">
              <a:xfrm>
                <a:off x="0" y="3186"/>
                <a:ext cx="6733" cy="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solidFill>
                    <a:srgbClr val="000000"/>
                  </a:solidFill>
                </a:endParaRPr>
              </a:p>
            </p:txBody>
          </p:sp>
          <p:sp>
            <p:nvSpPr>
              <p:cNvPr id="22" name="Rectangle 17"/>
              <p:cNvSpPr>
                <a:spLocks noChangeArrowheads="1"/>
              </p:cNvSpPr>
              <p:nvPr/>
            </p:nvSpPr>
            <p:spPr bwMode="auto">
              <a:xfrm>
                <a:off x="1826" y="3186"/>
                <a:ext cx="4910" cy="6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solidFill>
                    <a:srgbClr val="000000"/>
                  </a:solidFill>
                </a:endParaRPr>
              </a:p>
            </p:txBody>
          </p:sp>
        </p:grpSp>
      </p:grpSp>
      <p:pic>
        <p:nvPicPr>
          <p:cNvPr id="11" name="Picture 10" descr="AIRBUS_WHITE.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60496" y="6165304"/>
            <a:ext cx="1440160" cy="360040"/>
          </a:xfrm>
          <a:prstGeom prst="rect">
            <a:avLst/>
          </a:prstGeom>
        </p:spPr>
      </p:pic>
      <p:sp>
        <p:nvSpPr>
          <p:cNvPr id="3" name="Text Placeholder 2"/>
          <p:cNvSpPr>
            <a:spLocks noGrp="1"/>
          </p:cNvSpPr>
          <p:nvPr>
            <p:ph type="body" sz="quarter" idx="10"/>
          </p:nvPr>
        </p:nvSpPr>
        <p:spPr>
          <a:xfrm>
            <a:off x="3305016" y="5768386"/>
            <a:ext cx="6031344" cy="756958"/>
          </a:xfrm>
        </p:spPr>
        <p:txBody>
          <a:bodyPr anchor="b"/>
          <a:lstStyle>
            <a:lvl1pPr>
              <a:defRPr sz="1300">
                <a:solidFill>
                  <a:schemeClr val="bg1"/>
                </a:solidFill>
              </a:defRPr>
            </a:lvl1pPr>
          </a:lstStyle>
          <a:p>
            <a:pPr lvl="0"/>
            <a:r>
              <a:rPr lang="en-GB" noProof="0" dirty="0" err="1"/>
              <a:t>Modifiez</a:t>
            </a:r>
            <a:r>
              <a:rPr lang="en-GB" noProof="0" dirty="0"/>
              <a:t> les styles du </a:t>
            </a:r>
            <a:r>
              <a:rPr lang="en-GB" noProof="0" dirty="0" err="1"/>
              <a:t>texte</a:t>
            </a:r>
            <a:r>
              <a:rPr lang="en-GB" noProof="0" dirty="0"/>
              <a:t> du masque</a:t>
            </a:r>
          </a:p>
        </p:txBody>
      </p:sp>
      <p:sp>
        <p:nvSpPr>
          <p:cNvPr id="5" name="Freeform 5"/>
          <p:cNvSpPr>
            <a:spLocks noChangeAspect="1" noEditPoints="1"/>
          </p:cNvSpPr>
          <p:nvPr userDrawn="1"/>
        </p:nvSpPr>
        <p:spPr bwMode="auto">
          <a:xfrm>
            <a:off x="3305016" y="5652003"/>
            <a:ext cx="1652400" cy="116385"/>
          </a:xfrm>
          <a:custGeom>
            <a:avLst/>
            <a:gdLst>
              <a:gd name="T0" fmla="*/ 263 w 5735"/>
              <a:gd name="T1" fmla="*/ 202 h 404"/>
              <a:gd name="T2" fmla="*/ 0 w 5735"/>
              <a:gd name="T3" fmla="*/ 395 h 404"/>
              <a:gd name="T4" fmla="*/ 160 w 5735"/>
              <a:gd name="T5" fmla="*/ 10 h 404"/>
              <a:gd name="T6" fmla="*/ 399 w 5735"/>
              <a:gd name="T7" fmla="*/ 395 h 404"/>
              <a:gd name="T8" fmla="*/ 466 w 5735"/>
              <a:gd name="T9" fmla="*/ 224 h 404"/>
              <a:gd name="T10" fmla="*/ 466 w 5735"/>
              <a:gd name="T11" fmla="*/ 68 h 404"/>
              <a:gd name="T12" fmla="*/ 399 w 5735"/>
              <a:gd name="T13" fmla="*/ 395 h 404"/>
              <a:gd name="T14" fmla="*/ 813 w 5735"/>
              <a:gd name="T15" fmla="*/ 224 h 404"/>
              <a:gd name="T16" fmla="*/ 813 w 5735"/>
              <a:gd name="T17" fmla="*/ 68 h 404"/>
              <a:gd name="T18" fmla="*/ 746 w 5735"/>
              <a:gd name="T19" fmla="*/ 395 h 404"/>
              <a:gd name="T20" fmla="*/ 1348 w 5735"/>
              <a:gd name="T21" fmla="*/ 336 h 404"/>
              <a:gd name="T22" fmla="*/ 1329 w 5735"/>
              <a:gd name="T23" fmla="*/ 169 h 404"/>
              <a:gd name="T24" fmla="*/ 1344 w 5735"/>
              <a:gd name="T25" fmla="*/ 10 h 404"/>
              <a:gd name="T26" fmla="*/ 1413 w 5735"/>
              <a:gd name="T27" fmla="*/ 395 h 404"/>
              <a:gd name="T28" fmla="*/ 1654 w 5735"/>
              <a:gd name="T29" fmla="*/ 395 h 404"/>
              <a:gd name="T30" fmla="*/ 1661 w 5735"/>
              <a:gd name="T31" fmla="*/ 293 h 404"/>
              <a:gd name="T32" fmla="*/ 1413 w 5735"/>
              <a:gd name="T33" fmla="*/ 395 h 404"/>
              <a:gd name="T34" fmla="*/ 1793 w 5735"/>
              <a:gd name="T35" fmla="*/ 202 h 404"/>
              <a:gd name="T36" fmla="*/ 1977 w 5735"/>
              <a:gd name="T37" fmla="*/ 349 h 404"/>
              <a:gd name="T38" fmla="*/ 2141 w 5735"/>
              <a:gd name="T39" fmla="*/ 132 h 404"/>
              <a:gd name="T40" fmla="*/ 2491 w 5735"/>
              <a:gd name="T41" fmla="*/ 336 h 404"/>
              <a:gd name="T42" fmla="*/ 2471 w 5735"/>
              <a:gd name="T43" fmla="*/ 169 h 404"/>
              <a:gd name="T44" fmla="*/ 2487 w 5735"/>
              <a:gd name="T45" fmla="*/ 10 h 404"/>
              <a:gd name="T46" fmla="*/ 2837 w 5735"/>
              <a:gd name="T47" fmla="*/ 76 h 404"/>
              <a:gd name="T48" fmla="*/ 2837 w 5735"/>
              <a:gd name="T49" fmla="*/ 76 h 404"/>
              <a:gd name="T50" fmla="*/ 2761 w 5735"/>
              <a:gd name="T51" fmla="*/ 293 h 404"/>
              <a:gd name="T52" fmla="*/ 2874 w 5735"/>
              <a:gd name="T53" fmla="*/ 10 h 404"/>
              <a:gd name="T54" fmla="*/ 3068 w 5735"/>
              <a:gd name="T55" fmla="*/ 395 h 404"/>
              <a:gd name="T56" fmla="*/ 3309 w 5735"/>
              <a:gd name="T57" fmla="*/ 395 h 404"/>
              <a:gd name="T58" fmla="*/ 3316 w 5735"/>
              <a:gd name="T59" fmla="*/ 293 h 404"/>
              <a:gd name="T60" fmla="*/ 3068 w 5735"/>
              <a:gd name="T61" fmla="*/ 395 h 404"/>
              <a:gd name="T62" fmla="*/ 3729 w 5735"/>
              <a:gd name="T63" fmla="*/ 202 h 404"/>
              <a:gd name="T64" fmla="*/ 3467 w 5735"/>
              <a:gd name="T65" fmla="*/ 395 h 404"/>
              <a:gd name="T66" fmla="*/ 3627 w 5735"/>
              <a:gd name="T67" fmla="*/ 10 h 404"/>
              <a:gd name="T68" fmla="*/ 3984 w 5735"/>
              <a:gd name="T69" fmla="*/ 266 h 404"/>
              <a:gd name="T70" fmla="*/ 4111 w 5735"/>
              <a:gd name="T71" fmla="*/ 155 h 404"/>
              <a:gd name="T72" fmla="*/ 4287 w 5735"/>
              <a:gd name="T73" fmla="*/ 123 h 404"/>
              <a:gd name="T74" fmla="*/ 4198 w 5735"/>
              <a:gd name="T75" fmla="*/ 243 h 404"/>
              <a:gd name="T76" fmla="*/ 3984 w 5735"/>
              <a:gd name="T77" fmla="*/ 266 h 404"/>
              <a:gd name="T78" fmla="*/ 4598 w 5735"/>
              <a:gd name="T79" fmla="*/ 128 h 404"/>
              <a:gd name="T80" fmla="*/ 4365 w 5735"/>
              <a:gd name="T81" fmla="*/ 395 h 404"/>
              <a:gd name="T82" fmla="*/ 4535 w 5735"/>
              <a:gd name="T83" fmla="*/ 247 h 404"/>
              <a:gd name="T84" fmla="*/ 4365 w 5735"/>
              <a:gd name="T85" fmla="*/ 395 h 404"/>
              <a:gd name="T86" fmla="*/ 4900 w 5735"/>
              <a:gd name="T87" fmla="*/ 241 h 404"/>
              <a:gd name="T88" fmla="*/ 4658 w 5735"/>
              <a:gd name="T89" fmla="*/ 395 h 404"/>
              <a:gd name="T90" fmla="*/ 4954 w 5735"/>
              <a:gd name="T91" fmla="*/ 395 h 404"/>
              <a:gd name="T92" fmla="*/ 4658 w 5735"/>
              <a:gd name="T93" fmla="*/ 395 h 404"/>
              <a:gd name="T94" fmla="*/ 5037 w 5735"/>
              <a:gd name="T95" fmla="*/ 202 h 404"/>
              <a:gd name="T96" fmla="*/ 5221 w 5735"/>
              <a:gd name="T97" fmla="*/ 349 h 404"/>
              <a:gd name="T98" fmla="*/ 5385 w 5735"/>
              <a:gd name="T99" fmla="*/ 132 h 404"/>
              <a:gd name="T100" fmla="*/ 5735 w 5735"/>
              <a:gd name="T101" fmla="*/ 336 h 404"/>
              <a:gd name="T102" fmla="*/ 5716 w 5735"/>
              <a:gd name="T103" fmla="*/ 169 h 404"/>
              <a:gd name="T104" fmla="*/ 5731 w 5735"/>
              <a:gd name="T105"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5" h="404">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361" dirty="0">
              <a:solidFill>
                <a:srgbClr val="000000"/>
              </a:solidFill>
            </a:endParaRPr>
          </a:p>
        </p:txBody>
      </p:sp>
      <p:sp>
        <p:nvSpPr>
          <p:cNvPr id="12" name="Rectangle 3"/>
          <p:cNvSpPr>
            <a:spLocks noGrp="1" noChangeArrowheads="1"/>
          </p:cNvSpPr>
          <p:nvPr>
            <p:ph type="ctrTitle"/>
          </p:nvPr>
        </p:nvSpPr>
        <p:spPr>
          <a:xfrm>
            <a:off x="3305016" y="1628800"/>
            <a:ext cx="6031344" cy="2892800"/>
          </a:xfrm>
        </p:spPr>
        <p:txBody>
          <a:bodyPr anchor="b"/>
          <a:lstStyle>
            <a:lvl1pPr>
              <a:lnSpc>
                <a:spcPct val="105000"/>
              </a:lnSpc>
              <a:defRPr sz="3000">
                <a:solidFill>
                  <a:schemeClr val="tx2"/>
                </a:solidFill>
              </a:defRPr>
            </a:lvl1pPr>
          </a:lstStyle>
          <a:p>
            <a:pPr lvl="0"/>
            <a:r>
              <a:rPr lang="en-GB" altLang="de-DE" noProof="0" dirty="0" err="1"/>
              <a:t>Modifiez</a:t>
            </a:r>
            <a:r>
              <a:rPr lang="en-GB" altLang="de-DE" noProof="0" dirty="0"/>
              <a:t> le style du titre</a:t>
            </a:r>
          </a:p>
        </p:txBody>
      </p:sp>
      <p:sp>
        <p:nvSpPr>
          <p:cNvPr id="13" name="Rectangle 4"/>
          <p:cNvSpPr>
            <a:spLocks noGrp="1" noChangeArrowheads="1"/>
          </p:cNvSpPr>
          <p:nvPr>
            <p:ph type="subTitle" idx="1"/>
          </p:nvPr>
        </p:nvSpPr>
        <p:spPr>
          <a:xfrm>
            <a:off x="3305016" y="4561678"/>
            <a:ext cx="6031344" cy="863111"/>
          </a:xfrm>
        </p:spPr>
        <p:txBody>
          <a:bodyPr anchor="t"/>
          <a:lstStyle>
            <a:lvl1pPr>
              <a:lnSpc>
                <a:spcPct val="100000"/>
              </a:lnSpc>
              <a:defRPr sz="2000">
                <a:solidFill>
                  <a:schemeClr val="tx2"/>
                </a:solidFill>
              </a:defRPr>
            </a:lvl1pPr>
          </a:lstStyle>
          <a:p>
            <a:pPr lvl="0"/>
            <a:r>
              <a:rPr lang="en-GB" altLang="de-DE" noProof="0" dirty="0" err="1"/>
              <a:t>Modifiez</a:t>
            </a:r>
            <a:r>
              <a:rPr lang="en-GB" altLang="de-DE" noProof="0" dirty="0"/>
              <a:t> le style des sous-titres du masque</a:t>
            </a:r>
          </a:p>
        </p:txBody>
      </p:sp>
      <p:sp>
        <p:nvSpPr>
          <p:cNvPr id="14" name="ZoneTexte 13">
            <a:extLst>
              <a:ext uri="{FF2B5EF4-FFF2-40B4-BE49-F238E27FC236}">
                <a16:creationId xmlns:a16="http://schemas.microsoft.com/office/drawing/2014/main" id="{4C119400-F678-4C92-810B-A1252F8BFBD4}"/>
              </a:ext>
            </a:extLst>
          </p:cNvPr>
          <p:cNvSpPr txBox="1"/>
          <p:nvPr userDrawn="1"/>
        </p:nvSpPr>
        <p:spPr>
          <a:xfrm>
            <a:off x="1796808" y="6568484"/>
            <a:ext cx="8592955" cy="215444"/>
          </a:xfrm>
          <a:prstGeom prst="rect">
            <a:avLst/>
          </a:prstGeom>
          <a:noFill/>
        </p:spPr>
        <p:txBody>
          <a:bodyPr wrap="square" rtlCol="0">
            <a:spAutoFit/>
          </a:bodyPr>
          <a:lstStyle/>
          <a:p>
            <a:pPr algn="ctr"/>
            <a:r>
              <a:rPr lang="en-US" sz="800" b="1" dirty="0">
                <a:solidFill>
                  <a:srgbClr val="FFFFFF"/>
                </a:solidFill>
              </a:rPr>
              <a:t>© AIRBUS SAS 2024. ALL RIGHTS RESERVED.</a:t>
            </a:r>
            <a:endParaRPr lang="fr-FR" sz="800" b="1" dirty="0">
              <a:solidFill>
                <a:srgbClr val="FFFFFF"/>
              </a:solidFill>
            </a:endParaRPr>
          </a:p>
        </p:txBody>
      </p:sp>
    </p:spTree>
    <p:extLst>
      <p:ext uri="{BB962C8B-B14F-4D97-AF65-F5344CB8AC3E}">
        <p14:creationId xmlns:p14="http://schemas.microsoft.com/office/powerpoint/2010/main" val="23538139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Alternate 2">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grpSp>
        <p:nvGrpSpPr>
          <p:cNvPr id="18" name="Group 18"/>
          <p:cNvGrpSpPr>
            <a:grpSpLocks/>
          </p:cNvGrpSpPr>
          <p:nvPr userDrawn="1"/>
        </p:nvGrpSpPr>
        <p:grpSpPr bwMode="auto">
          <a:xfrm>
            <a:off x="1" y="3606833"/>
            <a:ext cx="12197431" cy="3251185"/>
            <a:chOff x="0" y="1195"/>
            <a:chExt cx="6739" cy="3566"/>
          </a:xfrm>
        </p:grpSpPr>
        <p:sp>
          <p:nvSpPr>
            <p:cNvPr id="19" name="Rectangle 4"/>
            <p:cNvSpPr>
              <a:spLocks noChangeArrowheads="1"/>
            </p:cNvSpPr>
            <p:nvPr/>
          </p:nvSpPr>
          <p:spPr bwMode="auto">
            <a:xfrm>
              <a:off x="0" y="1215"/>
              <a:ext cx="6736" cy="354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solidFill>
                  <a:srgbClr val="000000"/>
                </a:solidFill>
              </a:endParaRPr>
            </a:p>
          </p:txBody>
        </p:sp>
        <p:grpSp>
          <p:nvGrpSpPr>
            <p:cNvPr id="20" name="Group 15"/>
            <p:cNvGrpSpPr>
              <a:grpSpLocks/>
            </p:cNvGrpSpPr>
            <p:nvPr/>
          </p:nvGrpSpPr>
          <p:grpSpPr bwMode="auto">
            <a:xfrm>
              <a:off x="3" y="1195"/>
              <a:ext cx="6736" cy="68"/>
              <a:chOff x="3" y="1195"/>
              <a:chExt cx="6736" cy="68"/>
            </a:xfrm>
          </p:grpSpPr>
          <p:sp>
            <p:nvSpPr>
              <p:cNvPr id="21" name="Rectangle 16"/>
              <p:cNvSpPr>
                <a:spLocks noChangeArrowheads="1"/>
              </p:cNvSpPr>
              <p:nvPr/>
            </p:nvSpPr>
            <p:spPr bwMode="auto">
              <a:xfrm>
                <a:off x="3" y="1195"/>
                <a:ext cx="6733" cy="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solidFill>
                    <a:srgbClr val="000000"/>
                  </a:solidFill>
                </a:endParaRPr>
              </a:p>
            </p:txBody>
          </p:sp>
          <p:sp>
            <p:nvSpPr>
              <p:cNvPr id="22" name="Rectangle 17"/>
              <p:cNvSpPr>
                <a:spLocks noChangeArrowheads="1"/>
              </p:cNvSpPr>
              <p:nvPr/>
            </p:nvSpPr>
            <p:spPr bwMode="auto">
              <a:xfrm>
                <a:off x="1829" y="1195"/>
                <a:ext cx="4910" cy="6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solidFill>
                    <a:srgbClr val="000000"/>
                  </a:solidFill>
                </a:endParaRPr>
              </a:p>
            </p:txBody>
          </p:sp>
        </p:grpSp>
      </p:grpSp>
      <p:sp>
        <p:nvSpPr>
          <p:cNvPr id="23555" name="Rectangle 3"/>
          <p:cNvSpPr>
            <a:spLocks noGrp="1" noChangeArrowheads="1"/>
          </p:cNvSpPr>
          <p:nvPr>
            <p:ph type="ctrTitle"/>
          </p:nvPr>
        </p:nvSpPr>
        <p:spPr>
          <a:xfrm>
            <a:off x="3305016" y="4236010"/>
            <a:ext cx="6031344" cy="871200"/>
          </a:xfrm>
        </p:spPr>
        <p:txBody>
          <a:bodyPr/>
          <a:lstStyle>
            <a:lvl1pPr>
              <a:lnSpc>
                <a:spcPct val="105000"/>
              </a:lnSpc>
              <a:defRPr sz="3000">
                <a:solidFill>
                  <a:schemeClr val="bg1"/>
                </a:solidFill>
              </a:defRPr>
            </a:lvl1pPr>
          </a:lstStyle>
          <a:p>
            <a:pPr lvl="0"/>
            <a:r>
              <a:rPr lang="en-GB" altLang="de-DE" noProof="0" dirty="0" err="1"/>
              <a:t>Modifiez</a:t>
            </a:r>
            <a:r>
              <a:rPr lang="en-GB" altLang="de-DE" noProof="0" dirty="0"/>
              <a:t> le style du titre</a:t>
            </a:r>
          </a:p>
        </p:txBody>
      </p:sp>
      <p:sp>
        <p:nvSpPr>
          <p:cNvPr id="23556" name="Rectangle 4"/>
          <p:cNvSpPr>
            <a:spLocks noGrp="1" noChangeArrowheads="1"/>
          </p:cNvSpPr>
          <p:nvPr>
            <p:ph type="subTitle" idx="1"/>
          </p:nvPr>
        </p:nvSpPr>
        <p:spPr>
          <a:xfrm>
            <a:off x="3305016" y="5217941"/>
            <a:ext cx="6031344" cy="597265"/>
          </a:xfrm>
        </p:spPr>
        <p:txBody>
          <a:bodyPr anchor="t"/>
          <a:lstStyle>
            <a:lvl1pPr>
              <a:lnSpc>
                <a:spcPct val="100000"/>
              </a:lnSpc>
              <a:defRPr sz="2000">
                <a:solidFill>
                  <a:schemeClr val="bg1"/>
                </a:solidFill>
              </a:defRPr>
            </a:lvl1pPr>
          </a:lstStyle>
          <a:p>
            <a:pPr lvl="0"/>
            <a:r>
              <a:rPr lang="en-GB" altLang="de-DE" noProof="0" dirty="0" err="1"/>
              <a:t>Modifiez</a:t>
            </a:r>
            <a:r>
              <a:rPr lang="en-GB" altLang="de-DE" noProof="0" dirty="0"/>
              <a:t> le style des sous-titres du masque</a:t>
            </a:r>
          </a:p>
        </p:txBody>
      </p:sp>
      <p:pic>
        <p:nvPicPr>
          <p:cNvPr id="11" name="Picture 10" descr="AIRBUS_WHITE.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60496" y="6165304"/>
            <a:ext cx="1440160" cy="360040"/>
          </a:xfrm>
          <a:prstGeom prst="rect">
            <a:avLst/>
          </a:prstGeom>
        </p:spPr>
      </p:pic>
      <p:sp>
        <p:nvSpPr>
          <p:cNvPr id="16" name="Freeform 5"/>
          <p:cNvSpPr>
            <a:spLocks noChangeAspect="1" noEditPoints="1"/>
          </p:cNvSpPr>
          <p:nvPr userDrawn="1"/>
        </p:nvSpPr>
        <p:spPr bwMode="auto">
          <a:xfrm>
            <a:off x="3305016" y="3829383"/>
            <a:ext cx="1652400" cy="116385"/>
          </a:xfrm>
          <a:custGeom>
            <a:avLst/>
            <a:gdLst>
              <a:gd name="T0" fmla="*/ 263 w 5735"/>
              <a:gd name="T1" fmla="*/ 202 h 404"/>
              <a:gd name="T2" fmla="*/ 0 w 5735"/>
              <a:gd name="T3" fmla="*/ 395 h 404"/>
              <a:gd name="T4" fmla="*/ 160 w 5735"/>
              <a:gd name="T5" fmla="*/ 10 h 404"/>
              <a:gd name="T6" fmla="*/ 399 w 5735"/>
              <a:gd name="T7" fmla="*/ 395 h 404"/>
              <a:gd name="T8" fmla="*/ 466 w 5735"/>
              <a:gd name="T9" fmla="*/ 224 h 404"/>
              <a:gd name="T10" fmla="*/ 466 w 5735"/>
              <a:gd name="T11" fmla="*/ 68 h 404"/>
              <a:gd name="T12" fmla="*/ 399 w 5735"/>
              <a:gd name="T13" fmla="*/ 395 h 404"/>
              <a:gd name="T14" fmla="*/ 813 w 5735"/>
              <a:gd name="T15" fmla="*/ 224 h 404"/>
              <a:gd name="T16" fmla="*/ 813 w 5735"/>
              <a:gd name="T17" fmla="*/ 68 h 404"/>
              <a:gd name="T18" fmla="*/ 746 w 5735"/>
              <a:gd name="T19" fmla="*/ 395 h 404"/>
              <a:gd name="T20" fmla="*/ 1348 w 5735"/>
              <a:gd name="T21" fmla="*/ 336 h 404"/>
              <a:gd name="T22" fmla="*/ 1329 w 5735"/>
              <a:gd name="T23" fmla="*/ 169 h 404"/>
              <a:gd name="T24" fmla="*/ 1344 w 5735"/>
              <a:gd name="T25" fmla="*/ 10 h 404"/>
              <a:gd name="T26" fmla="*/ 1413 w 5735"/>
              <a:gd name="T27" fmla="*/ 395 h 404"/>
              <a:gd name="T28" fmla="*/ 1654 w 5735"/>
              <a:gd name="T29" fmla="*/ 395 h 404"/>
              <a:gd name="T30" fmla="*/ 1661 w 5735"/>
              <a:gd name="T31" fmla="*/ 293 h 404"/>
              <a:gd name="T32" fmla="*/ 1413 w 5735"/>
              <a:gd name="T33" fmla="*/ 395 h 404"/>
              <a:gd name="T34" fmla="*/ 1793 w 5735"/>
              <a:gd name="T35" fmla="*/ 202 h 404"/>
              <a:gd name="T36" fmla="*/ 1977 w 5735"/>
              <a:gd name="T37" fmla="*/ 349 h 404"/>
              <a:gd name="T38" fmla="*/ 2141 w 5735"/>
              <a:gd name="T39" fmla="*/ 132 h 404"/>
              <a:gd name="T40" fmla="*/ 2491 w 5735"/>
              <a:gd name="T41" fmla="*/ 336 h 404"/>
              <a:gd name="T42" fmla="*/ 2471 w 5735"/>
              <a:gd name="T43" fmla="*/ 169 h 404"/>
              <a:gd name="T44" fmla="*/ 2487 w 5735"/>
              <a:gd name="T45" fmla="*/ 10 h 404"/>
              <a:gd name="T46" fmla="*/ 2837 w 5735"/>
              <a:gd name="T47" fmla="*/ 76 h 404"/>
              <a:gd name="T48" fmla="*/ 2837 w 5735"/>
              <a:gd name="T49" fmla="*/ 76 h 404"/>
              <a:gd name="T50" fmla="*/ 2761 w 5735"/>
              <a:gd name="T51" fmla="*/ 293 h 404"/>
              <a:gd name="T52" fmla="*/ 2874 w 5735"/>
              <a:gd name="T53" fmla="*/ 10 h 404"/>
              <a:gd name="T54" fmla="*/ 3068 w 5735"/>
              <a:gd name="T55" fmla="*/ 395 h 404"/>
              <a:gd name="T56" fmla="*/ 3309 w 5735"/>
              <a:gd name="T57" fmla="*/ 395 h 404"/>
              <a:gd name="T58" fmla="*/ 3316 w 5735"/>
              <a:gd name="T59" fmla="*/ 293 h 404"/>
              <a:gd name="T60" fmla="*/ 3068 w 5735"/>
              <a:gd name="T61" fmla="*/ 395 h 404"/>
              <a:gd name="T62" fmla="*/ 3729 w 5735"/>
              <a:gd name="T63" fmla="*/ 202 h 404"/>
              <a:gd name="T64" fmla="*/ 3467 w 5735"/>
              <a:gd name="T65" fmla="*/ 395 h 404"/>
              <a:gd name="T66" fmla="*/ 3627 w 5735"/>
              <a:gd name="T67" fmla="*/ 10 h 404"/>
              <a:gd name="T68" fmla="*/ 3984 w 5735"/>
              <a:gd name="T69" fmla="*/ 266 h 404"/>
              <a:gd name="T70" fmla="*/ 4111 w 5735"/>
              <a:gd name="T71" fmla="*/ 155 h 404"/>
              <a:gd name="T72" fmla="*/ 4287 w 5735"/>
              <a:gd name="T73" fmla="*/ 123 h 404"/>
              <a:gd name="T74" fmla="*/ 4198 w 5735"/>
              <a:gd name="T75" fmla="*/ 243 h 404"/>
              <a:gd name="T76" fmla="*/ 3984 w 5735"/>
              <a:gd name="T77" fmla="*/ 266 h 404"/>
              <a:gd name="T78" fmla="*/ 4598 w 5735"/>
              <a:gd name="T79" fmla="*/ 128 h 404"/>
              <a:gd name="T80" fmla="*/ 4365 w 5735"/>
              <a:gd name="T81" fmla="*/ 395 h 404"/>
              <a:gd name="T82" fmla="*/ 4535 w 5735"/>
              <a:gd name="T83" fmla="*/ 247 h 404"/>
              <a:gd name="T84" fmla="*/ 4365 w 5735"/>
              <a:gd name="T85" fmla="*/ 395 h 404"/>
              <a:gd name="T86" fmla="*/ 4900 w 5735"/>
              <a:gd name="T87" fmla="*/ 241 h 404"/>
              <a:gd name="T88" fmla="*/ 4658 w 5735"/>
              <a:gd name="T89" fmla="*/ 395 h 404"/>
              <a:gd name="T90" fmla="*/ 4954 w 5735"/>
              <a:gd name="T91" fmla="*/ 395 h 404"/>
              <a:gd name="T92" fmla="*/ 4658 w 5735"/>
              <a:gd name="T93" fmla="*/ 395 h 404"/>
              <a:gd name="T94" fmla="*/ 5037 w 5735"/>
              <a:gd name="T95" fmla="*/ 202 h 404"/>
              <a:gd name="T96" fmla="*/ 5221 w 5735"/>
              <a:gd name="T97" fmla="*/ 349 h 404"/>
              <a:gd name="T98" fmla="*/ 5385 w 5735"/>
              <a:gd name="T99" fmla="*/ 132 h 404"/>
              <a:gd name="T100" fmla="*/ 5735 w 5735"/>
              <a:gd name="T101" fmla="*/ 336 h 404"/>
              <a:gd name="T102" fmla="*/ 5716 w 5735"/>
              <a:gd name="T103" fmla="*/ 169 h 404"/>
              <a:gd name="T104" fmla="*/ 5731 w 5735"/>
              <a:gd name="T105"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5" h="404">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361" dirty="0">
              <a:solidFill>
                <a:srgbClr val="000000"/>
              </a:solidFill>
            </a:endParaRPr>
          </a:p>
        </p:txBody>
      </p:sp>
      <p:sp>
        <p:nvSpPr>
          <p:cNvPr id="17" name="Text Placeholder 2"/>
          <p:cNvSpPr>
            <a:spLocks noGrp="1"/>
          </p:cNvSpPr>
          <p:nvPr>
            <p:ph type="body" sz="quarter" idx="10"/>
          </p:nvPr>
        </p:nvSpPr>
        <p:spPr>
          <a:xfrm>
            <a:off x="3305016" y="5925936"/>
            <a:ext cx="6031344" cy="599409"/>
          </a:xfrm>
        </p:spPr>
        <p:txBody>
          <a:bodyPr anchor="b"/>
          <a:lstStyle>
            <a:lvl1pPr>
              <a:defRPr sz="1300">
                <a:solidFill>
                  <a:schemeClr val="bg1"/>
                </a:solidFill>
              </a:defRPr>
            </a:lvl1pPr>
          </a:lstStyle>
          <a:p>
            <a:pPr lvl="0"/>
            <a:r>
              <a:rPr lang="en-GB" noProof="0" dirty="0" err="1"/>
              <a:t>Modifiez</a:t>
            </a:r>
            <a:r>
              <a:rPr lang="en-GB" noProof="0" dirty="0"/>
              <a:t> les styles du </a:t>
            </a:r>
            <a:r>
              <a:rPr lang="en-GB" noProof="0" dirty="0" err="1"/>
              <a:t>texte</a:t>
            </a:r>
            <a:r>
              <a:rPr lang="en-GB" noProof="0" dirty="0"/>
              <a:t> du masque</a:t>
            </a:r>
          </a:p>
        </p:txBody>
      </p:sp>
    </p:spTree>
    <p:extLst>
      <p:ext uri="{BB962C8B-B14F-4D97-AF65-F5344CB8AC3E}">
        <p14:creationId xmlns:p14="http://schemas.microsoft.com/office/powerpoint/2010/main" val="10291087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noProof="0" dirty="0" err="1"/>
              <a:t>Modifiez</a:t>
            </a:r>
            <a:r>
              <a:rPr lang="en-GB" noProof="0" dirty="0"/>
              <a:t> le style du titre</a:t>
            </a:r>
          </a:p>
        </p:txBody>
      </p:sp>
      <p:sp>
        <p:nvSpPr>
          <p:cNvPr id="3" name="Inhaltsplatzhalter 2"/>
          <p:cNvSpPr>
            <a:spLocks noGrp="1"/>
          </p:cNvSpPr>
          <p:nvPr>
            <p:ph idx="1"/>
          </p:nvPr>
        </p:nvSpPr>
        <p:spPr/>
        <p:txBody>
          <a:bodyPr/>
          <a:lstStyle/>
          <a:p>
            <a:pPr lvl="0"/>
            <a:r>
              <a:rPr lang="en-GB" noProof="0" dirty="0" err="1"/>
              <a:t>Modifiez</a:t>
            </a:r>
            <a:r>
              <a:rPr lang="en-GB" noProof="0" dirty="0"/>
              <a:t> les styles du </a:t>
            </a:r>
            <a:r>
              <a:rPr lang="en-GB" noProof="0" dirty="0" err="1"/>
              <a:t>texte</a:t>
            </a:r>
            <a:r>
              <a:rPr lang="en-GB" noProof="0" dirty="0"/>
              <a:t> du masque</a:t>
            </a:r>
          </a:p>
          <a:p>
            <a:pPr lvl="1"/>
            <a:r>
              <a:rPr lang="en-GB" noProof="0" dirty="0" err="1"/>
              <a:t>Deuxième</a:t>
            </a:r>
            <a:r>
              <a:rPr lang="en-GB" noProof="0" dirty="0"/>
              <a:t> </a:t>
            </a:r>
            <a:r>
              <a:rPr lang="en-GB" noProof="0" dirty="0" err="1"/>
              <a:t>niveau</a:t>
            </a:r>
            <a:endParaRPr lang="en-GB" noProof="0" dirty="0"/>
          </a:p>
          <a:p>
            <a:pPr lvl="2"/>
            <a:r>
              <a:rPr lang="en-GB" noProof="0" dirty="0" err="1"/>
              <a:t>Troisième</a:t>
            </a:r>
            <a:r>
              <a:rPr lang="en-GB" noProof="0" dirty="0"/>
              <a:t> </a:t>
            </a:r>
            <a:r>
              <a:rPr lang="en-GB" noProof="0" dirty="0" err="1"/>
              <a:t>niveau</a:t>
            </a:r>
            <a:endParaRPr lang="en-GB" noProof="0" dirty="0"/>
          </a:p>
          <a:p>
            <a:pPr lvl="3"/>
            <a:r>
              <a:rPr lang="en-GB" noProof="0" dirty="0" err="1"/>
              <a:t>Quatrième</a:t>
            </a:r>
            <a:r>
              <a:rPr lang="en-GB" noProof="0" dirty="0"/>
              <a:t> </a:t>
            </a:r>
            <a:r>
              <a:rPr lang="en-GB" noProof="0" dirty="0" err="1"/>
              <a:t>niveau</a:t>
            </a:r>
            <a:endParaRPr lang="en-GB" noProof="0" dirty="0"/>
          </a:p>
          <a:p>
            <a:pPr lvl="4"/>
            <a:r>
              <a:rPr lang="en-GB" noProof="0" dirty="0" err="1"/>
              <a:t>Cinquième</a:t>
            </a:r>
            <a:r>
              <a:rPr lang="en-GB" noProof="0" dirty="0"/>
              <a:t> </a:t>
            </a:r>
            <a:r>
              <a:rPr lang="en-GB" noProof="0" dirty="0" err="1"/>
              <a:t>niveau</a:t>
            </a:r>
            <a:endParaRPr lang="en-GB" noProof="0" dirty="0"/>
          </a:p>
        </p:txBody>
      </p:sp>
      <p:sp>
        <p:nvSpPr>
          <p:cNvPr id="7" name="Date Placeholder 6"/>
          <p:cNvSpPr>
            <a:spLocks noGrp="1"/>
          </p:cNvSpPr>
          <p:nvPr>
            <p:ph type="dt" sz="half" idx="10"/>
          </p:nvPr>
        </p:nvSpPr>
        <p:spPr>
          <a:xfrm>
            <a:off x="777600" y="6444000"/>
            <a:ext cx="1285952" cy="225360"/>
          </a:xfrm>
        </p:spPr>
        <p:txBody>
          <a:bodyPr/>
          <a:lstStyle/>
          <a:p>
            <a:r>
              <a:rPr lang="en-US" altLang="de-DE">
                <a:solidFill>
                  <a:srgbClr val="000000">
                    <a:lumMod val="65000"/>
                    <a:lumOff val="35000"/>
                  </a:srgbClr>
                </a:solidFill>
              </a:rPr>
              <a:t>29 November, 2019</a:t>
            </a:r>
            <a:endParaRPr lang="de-DE" altLang="de-DE" dirty="0">
              <a:solidFill>
                <a:srgbClr val="000000">
                  <a:lumMod val="65000"/>
                  <a:lumOff val="35000"/>
                </a:srgbClr>
              </a:solidFill>
            </a:endParaRPr>
          </a:p>
        </p:txBody>
      </p:sp>
      <p:sp>
        <p:nvSpPr>
          <p:cNvPr id="9" name="Slide Number Placeholder 8"/>
          <p:cNvSpPr>
            <a:spLocks noGrp="1"/>
          </p:cNvSpPr>
          <p:nvPr>
            <p:ph type="sldNum" sz="quarter" idx="12"/>
          </p:nvPr>
        </p:nvSpPr>
        <p:spPr/>
        <p:txBody>
          <a:bodyPr/>
          <a:lstStyle/>
          <a:p>
            <a:fld id="{290114C8-F7F2-4E05-9CAE-DDD3D22A4BE8}" type="slidenum">
              <a:rPr lang="de-DE" altLang="de-DE" smtClean="0">
                <a:solidFill>
                  <a:srgbClr val="000000">
                    <a:lumMod val="65000"/>
                    <a:lumOff val="35000"/>
                  </a:srgbClr>
                </a:solidFill>
              </a:rPr>
              <a:pPr/>
              <a:t>‹N°›</a:t>
            </a:fld>
            <a:endParaRPr lang="de-DE" altLang="de-DE">
              <a:solidFill>
                <a:srgbClr val="000000">
                  <a:lumMod val="65000"/>
                  <a:lumOff val="35000"/>
                </a:srgbClr>
              </a:solidFill>
            </a:endParaRPr>
          </a:p>
        </p:txBody>
      </p:sp>
      <p:sp>
        <p:nvSpPr>
          <p:cNvPr id="17" name="Rectangle 5"/>
          <p:cNvSpPr>
            <a:spLocks noGrp="1" noChangeArrowheads="1"/>
          </p:cNvSpPr>
          <p:nvPr>
            <p:ph type="ftr" sz="quarter" idx="3"/>
          </p:nvPr>
        </p:nvSpPr>
        <p:spPr bwMode="auto">
          <a:xfrm>
            <a:off x="2159563" y="6438169"/>
            <a:ext cx="8544949" cy="221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1042962">
              <a:lnSpc>
                <a:spcPct val="100000"/>
              </a:lnSpc>
              <a:defRPr sz="800">
                <a:solidFill>
                  <a:schemeClr val="tx1">
                    <a:lumMod val="65000"/>
                    <a:lumOff val="35000"/>
                  </a:schemeClr>
                </a:solidFill>
              </a:defRPr>
            </a:lvl1pPr>
          </a:lstStyle>
          <a:p>
            <a:r>
              <a:rPr lang="en-US" dirty="0">
                <a:solidFill>
                  <a:srgbClr val="000000">
                    <a:lumMod val="65000"/>
                    <a:lumOff val="35000"/>
                  </a:srgbClr>
                </a:solidFill>
              </a:rPr>
              <a:t>TBD, issue 01 </a:t>
            </a:r>
            <a:r>
              <a:rPr lang="en-US" b="1" dirty="0">
                <a:solidFill>
                  <a:srgbClr val="FFFFFF">
                    <a:lumMod val="50000"/>
                  </a:srgbClr>
                </a:solidFill>
              </a:rPr>
              <a:t>© AIRBUS SAS 2020. ALL RIGHTS RESERVED. </a:t>
            </a:r>
            <a:r>
              <a:rPr lang="en-GB" b="1" dirty="0">
                <a:solidFill>
                  <a:srgbClr val="FFFFFF">
                    <a:lumMod val="50000"/>
                  </a:srgbClr>
                </a:solidFill>
              </a:rPr>
              <a:t>CONFIDENTIAL AND PROPRIETARY DOCUMENT</a:t>
            </a:r>
            <a:endParaRPr lang="de-DE" altLang="de-DE" dirty="0">
              <a:solidFill>
                <a:srgbClr val="FFFFFF">
                  <a:lumMod val="50000"/>
                </a:srgbClr>
              </a:solidFill>
            </a:endParaRPr>
          </a:p>
        </p:txBody>
      </p:sp>
    </p:spTree>
    <p:extLst>
      <p:ext uri="{BB962C8B-B14F-4D97-AF65-F5344CB8AC3E}">
        <p14:creationId xmlns:p14="http://schemas.microsoft.com/office/powerpoint/2010/main" val="14047966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noProof="0" dirty="0" err="1"/>
              <a:t>Modifiez</a:t>
            </a:r>
            <a:r>
              <a:rPr lang="en-GB" noProof="0" dirty="0"/>
              <a:t> le style du titre</a:t>
            </a:r>
          </a:p>
        </p:txBody>
      </p:sp>
      <p:sp>
        <p:nvSpPr>
          <p:cNvPr id="3" name="Inhaltsplatzhalter 2"/>
          <p:cNvSpPr>
            <a:spLocks noGrp="1"/>
          </p:cNvSpPr>
          <p:nvPr>
            <p:ph idx="1"/>
          </p:nvPr>
        </p:nvSpPr>
        <p:spPr>
          <a:xfrm>
            <a:off x="472404" y="1566000"/>
            <a:ext cx="5418347" cy="4286430"/>
          </a:xfrm>
        </p:spPr>
        <p:txBody>
          <a:bodyPr/>
          <a:lstStyle/>
          <a:p>
            <a:pPr lvl="0"/>
            <a:r>
              <a:rPr lang="en-GB" noProof="0" dirty="0" err="1"/>
              <a:t>Modifiez</a:t>
            </a:r>
            <a:r>
              <a:rPr lang="en-GB" noProof="0" dirty="0"/>
              <a:t> les styles du </a:t>
            </a:r>
            <a:r>
              <a:rPr lang="en-GB" noProof="0" dirty="0" err="1"/>
              <a:t>texte</a:t>
            </a:r>
            <a:r>
              <a:rPr lang="en-GB" noProof="0" dirty="0"/>
              <a:t> du masque</a:t>
            </a:r>
          </a:p>
          <a:p>
            <a:pPr lvl="1"/>
            <a:r>
              <a:rPr lang="en-GB" noProof="0" dirty="0" err="1"/>
              <a:t>Deuxième</a:t>
            </a:r>
            <a:r>
              <a:rPr lang="en-GB" noProof="0" dirty="0"/>
              <a:t> </a:t>
            </a:r>
            <a:r>
              <a:rPr lang="en-GB" noProof="0" dirty="0" err="1"/>
              <a:t>niveau</a:t>
            </a:r>
            <a:endParaRPr lang="en-GB" noProof="0" dirty="0"/>
          </a:p>
          <a:p>
            <a:pPr lvl="2"/>
            <a:r>
              <a:rPr lang="en-GB" noProof="0" dirty="0" err="1"/>
              <a:t>Troisième</a:t>
            </a:r>
            <a:r>
              <a:rPr lang="en-GB" noProof="0" dirty="0"/>
              <a:t> </a:t>
            </a:r>
            <a:r>
              <a:rPr lang="en-GB" noProof="0" dirty="0" err="1"/>
              <a:t>niveau</a:t>
            </a:r>
            <a:endParaRPr lang="en-GB" noProof="0" dirty="0"/>
          </a:p>
          <a:p>
            <a:pPr lvl="3"/>
            <a:r>
              <a:rPr lang="en-GB" noProof="0" dirty="0" err="1"/>
              <a:t>Quatrième</a:t>
            </a:r>
            <a:r>
              <a:rPr lang="en-GB" noProof="0" dirty="0"/>
              <a:t> </a:t>
            </a:r>
            <a:r>
              <a:rPr lang="en-GB" noProof="0" dirty="0" err="1"/>
              <a:t>niveau</a:t>
            </a:r>
            <a:endParaRPr lang="en-GB" noProof="0" dirty="0"/>
          </a:p>
          <a:p>
            <a:pPr lvl="4"/>
            <a:r>
              <a:rPr lang="en-GB" noProof="0" dirty="0" err="1"/>
              <a:t>Cinquième</a:t>
            </a:r>
            <a:r>
              <a:rPr lang="en-GB" noProof="0" dirty="0"/>
              <a:t> </a:t>
            </a:r>
            <a:r>
              <a:rPr lang="en-GB" noProof="0" dirty="0" err="1"/>
              <a:t>niveau</a:t>
            </a:r>
            <a:endParaRPr lang="en-GB" noProof="0" dirty="0"/>
          </a:p>
        </p:txBody>
      </p:sp>
      <p:sp>
        <p:nvSpPr>
          <p:cNvPr id="8" name="Date Placeholder 7"/>
          <p:cNvSpPr>
            <a:spLocks noGrp="1"/>
          </p:cNvSpPr>
          <p:nvPr>
            <p:ph type="dt" sz="half" idx="14"/>
          </p:nvPr>
        </p:nvSpPr>
        <p:spPr>
          <a:xfrm>
            <a:off x="777600" y="6453336"/>
            <a:ext cx="1285952" cy="206664"/>
          </a:xfrm>
        </p:spPr>
        <p:txBody>
          <a:bodyPr/>
          <a:lstStyle/>
          <a:p>
            <a:r>
              <a:rPr lang="en-US" altLang="de-DE">
                <a:solidFill>
                  <a:srgbClr val="000000">
                    <a:lumMod val="65000"/>
                    <a:lumOff val="35000"/>
                  </a:srgbClr>
                </a:solidFill>
              </a:rPr>
              <a:t>29 November, 2019</a:t>
            </a:r>
            <a:endParaRPr lang="de-DE" altLang="de-DE" dirty="0">
              <a:solidFill>
                <a:srgbClr val="000000">
                  <a:lumMod val="65000"/>
                  <a:lumOff val="35000"/>
                </a:srgbClr>
              </a:solidFill>
            </a:endParaRPr>
          </a:p>
        </p:txBody>
      </p:sp>
      <p:sp>
        <p:nvSpPr>
          <p:cNvPr id="10" name="Slide Number Placeholder 9"/>
          <p:cNvSpPr>
            <a:spLocks noGrp="1"/>
          </p:cNvSpPr>
          <p:nvPr>
            <p:ph type="sldNum" sz="quarter" idx="16"/>
          </p:nvPr>
        </p:nvSpPr>
        <p:spPr/>
        <p:txBody>
          <a:bodyPr/>
          <a:lstStyle/>
          <a:p>
            <a:fld id="{290114C8-F7F2-4E05-9CAE-DDD3D22A4BE8}" type="slidenum">
              <a:rPr lang="de-DE" altLang="de-DE" smtClean="0">
                <a:solidFill>
                  <a:srgbClr val="000000">
                    <a:lumMod val="65000"/>
                    <a:lumOff val="35000"/>
                  </a:srgbClr>
                </a:solidFill>
              </a:rPr>
              <a:pPr/>
              <a:t>‹N°›</a:t>
            </a:fld>
            <a:endParaRPr lang="de-DE" altLang="de-DE">
              <a:solidFill>
                <a:srgbClr val="000000">
                  <a:lumMod val="65000"/>
                  <a:lumOff val="35000"/>
                </a:srgbClr>
              </a:solidFill>
            </a:endParaRPr>
          </a:p>
        </p:txBody>
      </p:sp>
      <p:sp>
        <p:nvSpPr>
          <p:cNvPr id="12" name="Picture Placeholder 11"/>
          <p:cNvSpPr>
            <a:spLocks noGrp="1"/>
          </p:cNvSpPr>
          <p:nvPr>
            <p:ph type="pic" sz="quarter" idx="17"/>
          </p:nvPr>
        </p:nvSpPr>
        <p:spPr>
          <a:xfrm>
            <a:off x="6156000" y="1565999"/>
            <a:ext cx="5508000" cy="3286800"/>
          </a:xfrm>
        </p:spPr>
        <p:txBody>
          <a:bodyPr/>
          <a:lstStyle/>
          <a:p>
            <a:r>
              <a:rPr lang="en-GB" noProof="0" dirty="0" err="1"/>
              <a:t>Cliquez</a:t>
            </a:r>
            <a:r>
              <a:rPr lang="en-GB" noProof="0" dirty="0"/>
              <a:t> sur </a:t>
            </a:r>
            <a:r>
              <a:rPr lang="en-GB" noProof="0" dirty="0" err="1"/>
              <a:t>l'icône</a:t>
            </a:r>
            <a:r>
              <a:rPr lang="en-GB" noProof="0" dirty="0"/>
              <a:t> pour </a:t>
            </a:r>
            <a:r>
              <a:rPr lang="en-GB" noProof="0" dirty="0" err="1"/>
              <a:t>ajouter</a:t>
            </a:r>
            <a:r>
              <a:rPr lang="en-GB" noProof="0" dirty="0"/>
              <a:t> </a:t>
            </a:r>
            <a:r>
              <a:rPr lang="en-GB" noProof="0" dirty="0" err="1"/>
              <a:t>une</a:t>
            </a:r>
            <a:r>
              <a:rPr lang="en-GB" noProof="0" dirty="0"/>
              <a:t> image</a:t>
            </a:r>
          </a:p>
        </p:txBody>
      </p:sp>
      <p:sp>
        <p:nvSpPr>
          <p:cNvPr id="16" name="Rectangle 5"/>
          <p:cNvSpPr>
            <a:spLocks noGrp="1" noChangeArrowheads="1"/>
          </p:cNvSpPr>
          <p:nvPr>
            <p:ph type="ftr" sz="quarter" idx="3"/>
          </p:nvPr>
        </p:nvSpPr>
        <p:spPr bwMode="auto">
          <a:xfrm>
            <a:off x="2159563" y="6438169"/>
            <a:ext cx="8544949" cy="221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1042962">
              <a:lnSpc>
                <a:spcPct val="100000"/>
              </a:lnSpc>
              <a:defRPr sz="800">
                <a:solidFill>
                  <a:schemeClr val="tx1">
                    <a:lumMod val="65000"/>
                    <a:lumOff val="35000"/>
                  </a:schemeClr>
                </a:solidFill>
              </a:defRPr>
            </a:lvl1pPr>
          </a:lstStyle>
          <a:p>
            <a:r>
              <a:rPr lang="en-US" dirty="0">
                <a:solidFill>
                  <a:srgbClr val="000000">
                    <a:lumMod val="65000"/>
                    <a:lumOff val="35000"/>
                  </a:srgbClr>
                </a:solidFill>
              </a:rPr>
              <a:t>TBD, issue 01 </a:t>
            </a:r>
            <a:r>
              <a:rPr lang="en-US" b="1" dirty="0">
                <a:solidFill>
                  <a:srgbClr val="FFFFFF">
                    <a:lumMod val="50000"/>
                  </a:srgbClr>
                </a:solidFill>
              </a:rPr>
              <a:t>© AIRBUS SAS 2020. ALL RIGHTS RESERVED. </a:t>
            </a:r>
            <a:r>
              <a:rPr lang="en-GB" b="1" dirty="0">
                <a:solidFill>
                  <a:srgbClr val="FFFFFF">
                    <a:lumMod val="50000"/>
                  </a:srgbClr>
                </a:solidFill>
              </a:rPr>
              <a:t>CONFIDENTIAL AND PROPRIETARY DOCUMENT</a:t>
            </a:r>
            <a:endParaRPr lang="de-DE" altLang="de-DE" dirty="0">
              <a:solidFill>
                <a:srgbClr val="000000">
                  <a:lumMod val="65000"/>
                  <a:lumOff val="35000"/>
                </a:srgbClr>
              </a:solidFill>
            </a:endParaRPr>
          </a:p>
        </p:txBody>
      </p:sp>
    </p:spTree>
    <p:extLst>
      <p:ext uri="{BB962C8B-B14F-4D97-AF65-F5344CB8AC3E}">
        <p14:creationId xmlns:p14="http://schemas.microsoft.com/office/powerpoint/2010/main" val="4574713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3886200" y="2054628"/>
            <a:ext cx="7178352" cy="1372321"/>
          </a:xfrm>
        </p:spPr>
        <p:txBody>
          <a:bodyPr anchor="b" anchorCtr="0"/>
          <a:lstStyle>
            <a:lvl1pPr>
              <a:lnSpc>
                <a:spcPct val="110000"/>
              </a:lnSpc>
              <a:defRPr>
                <a:solidFill>
                  <a:schemeClr val="tx2"/>
                </a:solidFill>
              </a:defRPr>
            </a:lvl1pPr>
          </a:lstStyle>
          <a:p>
            <a:r>
              <a:rPr lang="en-GB" noProof="0" dirty="0" err="1"/>
              <a:t>Modifiez</a:t>
            </a:r>
            <a:r>
              <a:rPr lang="en-GB" noProof="0" dirty="0"/>
              <a:t> le style du titre</a:t>
            </a:r>
          </a:p>
        </p:txBody>
      </p:sp>
      <p:sp>
        <p:nvSpPr>
          <p:cNvPr id="4" name="Datumsplatzhalter 3"/>
          <p:cNvSpPr>
            <a:spLocks noGrp="1"/>
          </p:cNvSpPr>
          <p:nvPr>
            <p:ph type="dt" sz="half" idx="10"/>
          </p:nvPr>
        </p:nvSpPr>
        <p:spPr>
          <a:xfrm>
            <a:off x="777600" y="6444000"/>
            <a:ext cx="1285952" cy="225360"/>
          </a:xfrm>
        </p:spPr>
        <p:txBody>
          <a:bodyPr/>
          <a:lstStyle>
            <a:lvl1pPr>
              <a:defRPr/>
            </a:lvl1pPr>
          </a:lstStyle>
          <a:p>
            <a:r>
              <a:rPr lang="en-US" altLang="de-DE">
                <a:solidFill>
                  <a:srgbClr val="000000">
                    <a:lumMod val="65000"/>
                    <a:lumOff val="35000"/>
                  </a:srgbClr>
                </a:solidFill>
              </a:rPr>
              <a:t>29 November, 2019</a:t>
            </a:r>
            <a:endParaRPr lang="de-DE" altLang="de-DE" dirty="0">
              <a:solidFill>
                <a:srgbClr val="000000">
                  <a:lumMod val="65000"/>
                  <a:lumOff val="35000"/>
                </a:srgbClr>
              </a:solidFill>
            </a:endParaRPr>
          </a:p>
        </p:txBody>
      </p:sp>
      <p:sp>
        <p:nvSpPr>
          <p:cNvPr id="6" name="Foliennummernplatzhalter 5"/>
          <p:cNvSpPr>
            <a:spLocks noGrp="1"/>
          </p:cNvSpPr>
          <p:nvPr>
            <p:ph type="sldNum" sz="quarter" idx="12"/>
          </p:nvPr>
        </p:nvSpPr>
        <p:spPr/>
        <p:txBody>
          <a:bodyPr/>
          <a:lstStyle>
            <a:lvl1pPr>
              <a:defRPr/>
            </a:lvl1pPr>
          </a:lstStyle>
          <a:p>
            <a:fld id="{43007711-F412-4B4A-AA73-3C02C4A23745}" type="slidenum">
              <a:rPr lang="de-DE" altLang="de-DE">
                <a:solidFill>
                  <a:srgbClr val="000000">
                    <a:lumMod val="65000"/>
                    <a:lumOff val="35000"/>
                  </a:srgbClr>
                </a:solidFill>
              </a:rPr>
              <a:pPr/>
              <a:t>‹N°›</a:t>
            </a:fld>
            <a:endParaRPr lang="de-DE" altLang="de-DE">
              <a:solidFill>
                <a:srgbClr val="000000">
                  <a:lumMod val="65000"/>
                  <a:lumOff val="35000"/>
                </a:srgbClr>
              </a:solidFill>
            </a:endParaRPr>
          </a:p>
        </p:txBody>
      </p:sp>
      <p:sp>
        <p:nvSpPr>
          <p:cNvPr id="10" name="Text Placeholder 9"/>
          <p:cNvSpPr>
            <a:spLocks noGrp="1"/>
          </p:cNvSpPr>
          <p:nvPr>
            <p:ph type="body" sz="quarter" idx="14"/>
          </p:nvPr>
        </p:nvSpPr>
        <p:spPr>
          <a:xfrm>
            <a:off x="3905793" y="3430831"/>
            <a:ext cx="7156803" cy="709613"/>
          </a:xfrm>
        </p:spPr>
        <p:txBody>
          <a:bodyPr/>
          <a:lstStyle>
            <a:lvl1pPr>
              <a:lnSpc>
                <a:spcPct val="100000"/>
              </a:lnSpc>
              <a:defRPr sz="2000">
                <a:solidFill>
                  <a:schemeClr val="tx2"/>
                </a:solidFill>
              </a:defRPr>
            </a:lvl1pPr>
          </a:lstStyle>
          <a:p>
            <a:pPr lvl="0"/>
            <a:r>
              <a:rPr lang="en-GB" noProof="0" dirty="0" err="1"/>
              <a:t>Modifiez</a:t>
            </a:r>
            <a:r>
              <a:rPr lang="en-GB" noProof="0" dirty="0"/>
              <a:t> les styles du </a:t>
            </a:r>
            <a:r>
              <a:rPr lang="en-GB" noProof="0" dirty="0" err="1"/>
              <a:t>texte</a:t>
            </a:r>
            <a:r>
              <a:rPr lang="en-GB" noProof="0" dirty="0"/>
              <a:t> du masque</a:t>
            </a:r>
          </a:p>
        </p:txBody>
      </p:sp>
      <p:sp>
        <p:nvSpPr>
          <p:cNvPr id="13" name="Rectangle 5"/>
          <p:cNvSpPr>
            <a:spLocks noGrp="1" noChangeArrowheads="1"/>
          </p:cNvSpPr>
          <p:nvPr>
            <p:ph type="ftr" sz="quarter" idx="3"/>
          </p:nvPr>
        </p:nvSpPr>
        <p:spPr bwMode="auto">
          <a:xfrm>
            <a:off x="2159563" y="6438169"/>
            <a:ext cx="8544949" cy="221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1042962">
              <a:lnSpc>
                <a:spcPct val="100000"/>
              </a:lnSpc>
              <a:defRPr sz="800">
                <a:solidFill>
                  <a:schemeClr val="tx1">
                    <a:lumMod val="65000"/>
                    <a:lumOff val="35000"/>
                  </a:schemeClr>
                </a:solidFill>
              </a:defRPr>
            </a:lvl1pPr>
          </a:lstStyle>
          <a:p>
            <a:r>
              <a:rPr lang="en-US" dirty="0">
                <a:solidFill>
                  <a:srgbClr val="000000">
                    <a:lumMod val="65000"/>
                    <a:lumOff val="35000"/>
                  </a:srgbClr>
                </a:solidFill>
              </a:rPr>
              <a:t>TBD, issue 01 </a:t>
            </a:r>
            <a:r>
              <a:rPr lang="en-US" b="1" dirty="0">
                <a:solidFill>
                  <a:srgbClr val="FFFFFF">
                    <a:lumMod val="50000"/>
                  </a:srgbClr>
                </a:solidFill>
              </a:rPr>
              <a:t>© AIRBUS SAS 2020. ALL RIGHTS RESERVED. </a:t>
            </a:r>
            <a:r>
              <a:rPr lang="en-GB" b="1" dirty="0">
                <a:solidFill>
                  <a:srgbClr val="FFFFFF">
                    <a:lumMod val="50000"/>
                  </a:srgbClr>
                </a:solidFill>
              </a:rPr>
              <a:t>CONFIDENTIAL AND PROPRIETARY DOCUMENT</a:t>
            </a:r>
            <a:endParaRPr lang="de-DE" altLang="de-DE" dirty="0">
              <a:solidFill>
                <a:srgbClr val="000000">
                  <a:lumMod val="65000"/>
                  <a:lumOff val="35000"/>
                </a:srgbClr>
              </a:solidFill>
            </a:endParaRPr>
          </a:p>
        </p:txBody>
      </p:sp>
    </p:spTree>
    <p:extLst>
      <p:ext uri="{BB962C8B-B14F-4D97-AF65-F5344CB8AC3E}">
        <p14:creationId xmlns:p14="http://schemas.microsoft.com/office/powerpoint/2010/main" val="152191704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2"/>
        </a:solidFill>
        <a:effectLst/>
      </p:bgPr>
    </p:bg>
    <p:spTree>
      <p:nvGrpSpPr>
        <p:cNvPr id="1" name=""/>
        <p:cNvGrpSpPr/>
        <p:nvPr/>
      </p:nvGrpSpPr>
      <p:grpSpPr>
        <a:xfrm>
          <a:off x="0" y="0"/>
          <a:ext cx="0" cy="0"/>
          <a:chOff x="0" y="0"/>
          <a:chExt cx="0" cy="0"/>
        </a:xfrm>
      </p:grpSpPr>
      <p:pic>
        <p:nvPicPr>
          <p:cNvPr id="14" name="Picture 13" descr="ThankYou_Grid_Portrai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51848"/>
            <a:ext cx="12193200" cy="4672454"/>
          </a:xfrm>
          <a:prstGeom prst="rect">
            <a:avLst/>
          </a:prstGeom>
        </p:spPr>
      </p:pic>
      <p:pic>
        <p:nvPicPr>
          <p:cNvPr id="9" name="Picture 8" descr="AIRBUS_WHITE.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820765" y="6394091"/>
            <a:ext cx="1152128" cy="288032"/>
          </a:xfrm>
          <a:prstGeom prst="rect">
            <a:avLst/>
          </a:prstGeom>
        </p:spPr>
      </p:pic>
      <p:sp>
        <p:nvSpPr>
          <p:cNvPr id="10" name="Text Placeholder 9"/>
          <p:cNvSpPr>
            <a:spLocks noGrp="1"/>
          </p:cNvSpPr>
          <p:nvPr>
            <p:ph type="body" sz="quarter" idx="14"/>
          </p:nvPr>
        </p:nvSpPr>
        <p:spPr>
          <a:xfrm>
            <a:off x="3886247" y="3812348"/>
            <a:ext cx="6507180" cy="709613"/>
          </a:xfrm>
        </p:spPr>
        <p:txBody>
          <a:bodyPr/>
          <a:lstStyle>
            <a:lvl1pPr>
              <a:lnSpc>
                <a:spcPct val="100000"/>
              </a:lnSpc>
              <a:defRPr sz="2500">
                <a:solidFill>
                  <a:schemeClr val="bg1"/>
                </a:solidFill>
              </a:defRPr>
            </a:lvl1pPr>
          </a:lstStyle>
          <a:p>
            <a:pPr lvl="0"/>
            <a:r>
              <a:rPr lang="en-GB" noProof="0" dirty="0" err="1"/>
              <a:t>Modifiez</a:t>
            </a:r>
            <a:r>
              <a:rPr lang="en-GB" noProof="0" dirty="0"/>
              <a:t> les styles du </a:t>
            </a:r>
            <a:r>
              <a:rPr lang="en-GB" noProof="0" dirty="0" err="1"/>
              <a:t>texte</a:t>
            </a:r>
            <a:r>
              <a:rPr lang="en-GB" noProof="0" dirty="0"/>
              <a:t> du masque</a:t>
            </a:r>
          </a:p>
        </p:txBody>
      </p:sp>
      <p:grpSp>
        <p:nvGrpSpPr>
          <p:cNvPr id="13" name="Group 12"/>
          <p:cNvGrpSpPr/>
          <p:nvPr userDrawn="1"/>
        </p:nvGrpSpPr>
        <p:grpSpPr>
          <a:xfrm>
            <a:off x="0" y="3592802"/>
            <a:ext cx="12193200" cy="61997"/>
            <a:chOff x="0" y="3606831"/>
            <a:chExt cx="12193200" cy="61997"/>
          </a:xfrm>
        </p:grpSpPr>
        <p:sp>
          <p:nvSpPr>
            <p:cNvPr id="11" name="Rectangle 16"/>
            <p:cNvSpPr>
              <a:spLocks noChangeArrowheads="1"/>
            </p:cNvSpPr>
            <p:nvPr userDrawn="1"/>
          </p:nvSpPr>
          <p:spPr bwMode="auto">
            <a:xfrm>
              <a:off x="0" y="3606831"/>
              <a:ext cx="12193200" cy="2097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solidFill>
                  <a:srgbClr val="000000"/>
                </a:solidFill>
              </a:endParaRPr>
            </a:p>
          </p:txBody>
        </p:sp>
        <p:sp>
          <p:nvSpPr>
            <p:cNvPr id="12" name="Rectangle 17"/>
            <p:cNvSpPr>
              <a:spLocks noChangeArrowheads="1"/>
            </p:cNvSpPr>
            <p:nvPr userDrawn="1"/>
          </p:nvSpPr>
          <p:spPr bwMode="auto">
            <a:xfrm>
              <a:off x="3886247" y="3606831"/>
              <a:ext cx="8305753" cy="61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solidFill>
                  <a:srgbClr val="000000"/>
                </a:solidFill>
              </a:endParaRPr>
            </a:p>
          </p:txBody>
        </p:sp>
      </p:grpSp>
      <p:sp>
        <p:nvSpPr>
          <p:cNvPr id="15" name="Datumsplatzhalter 3"/>
          <p:cNvSpPr>
            <a:spLocks noGrp="1"/>
          </p:cNvSpPr>
          <p:nvPr>
            <p:ph type="dt" sz="half" idx="10"/>
          </p:nvPr>
        </p:nvSpPr>
        <p:spPr>
          <a:xfrm>
            <a:off x="777600" y="6444000"/>
            <a:ext cx="1285952" cy="238123"/>
          </a:xfrm>
        </p:spPr>
        <p:txBody>
          <a:bodyPr/>
          <a:lstStyle>
            <a:lvl1pPr>
              <a:defRPr/>
            </a:lvl1pPr>
          </a:lstStyle>
          <a:p>
            <a:r>
              <a:rPr lang="en-US" altLang="de-DE">
                <a:solidFill>
                  <a:srgbClr val="000000">
                    <a:lumMod val="65000"/>
                    <a:lumOff val="35000"/>
                  </a:srgbClr>
                </a:solidFill>
              </a:rPr>
              <a:t>29 November, 2019</a:t>
            </a:r>
            <a:endParaRPr lang="de-DE" altLang="de-DE" dirty="0">
              <a:solidFill>
                <a:srgbClr val="000000">
                  <a:lumMod val="65000"/>
                  <a:lumOff val="35000"/>
                </a:srgbClr>
              </a:solidFill>
            </a:endParaRPr>
          </a:p>
        </p:txBody>
      </p:sp>
      <p:sp>
        <p:nvSpPr>
          <p:cNvPr id="17" name="Foliennummernplatzhalter 5"/>
          <p:cNvSpPr>
            <a:spLocks noGrp="1"/>
          </p:cNvSpPr>
          <p:nvPr>
            <p:ph type="sldNum" sz="quarter" idx="12"/>
          </p:nvPr>
        </p:nvSpPr>
        <p:spPr>
          <a:xfrm>
            <a:off x="472409" y="6444000"/>
            <a:ext cx="295001" cy="216000"/>
          </a:xfrm>
        </p:spPr>
        <p:txBody>
          <a:bodyPr/>
          <a:lstStyle>
            <a:lvl1pPr>
              <a:defRPr/>
            </a:lvl1pPr>
          </a:lstStyle>
          <a:p>
            <a:fld id="{43007711-F412-4B4A-AA73-3C02C4A23745}" type="slidenum">
              <a:rPr lang="de-DE" altLang="de-DE">
                <a:solidFill>
                  <a:srgbClr val="000000">
                    <a:lumMod val="65000"/>
                    <a:lumOff val="35000"/>
                  </a:srgbClr>
                </a:solidFill>
              </a:rPr>
              <a:pPr/>
              <a:t>‹N°›</a:t>
            </a:fld>
            <a:endParaRPr lang="de-DE" altLang="de-DE">
              <a:solidFill>
                <a:srgbClr val="000000">
                  <a:lumMod val="65000"/>
                  <a:lumOff val="35000"/>
                </a:srgbClr>
              </a:solidFill>
            </a:endParaRPr>
          </a:p>
        </p:txBody>
      </p:sp>
      <p:sp>
        <p:nvSpPr>
          <p:cNvPr id="19" name="Rectangle 5"/>
          <p:cNvSpPr>
            <a:spLocks noGrp="1" noChangeArrowheads="1"/>
          </p:cNvSpPr>
          <p:nvPr>
            <p:ph type="ftr" sz="quarter" idx="3"/>
          </p:nvPr>
        </p:nvSpPr>
        <p:spPr bwMode="auto">
          <a:xfrm>
            <a:off x="2159563" y="6438169"/>
            <a:ext cx="8544949" cy="221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1042962">
              <a:lnSpc>
                <a:spcPct val="100000"/>
              </a:lnSpc>
              <a:defRPr sz="800">
                <a:solidFill>
                  <a:schemeClr val="tx1">
                    <a:lumMod val="65000"/>
                    <a:lumOff val="35000"/>
                  </a:schemeClr>
                </a:solidFill>
              </a:defRPr>
            </a:lvl1pPr>
          </a:lstStyle>
          <a:p>
            <a:r>
              <a:rPr lang="en-US" dirty="0">
                <a:solidFill>
                  <a:srgbClr val="000000">
                    <a:lumMod val="65000"/>
                    <a:lumOff val="35000"/>
                  </a:srgbClr>
                </a:solidFill>
              </a:rPr>
              <a:t>TBD, issue 01 © AIRBUS SAS 2020. ALL RIGHTS RESERVED. CONFIDENTIAL AND PROPRIETARY DOCUMENT</a:t>
            </a:r>
            <a:endParaRPr lang="de-DE" altLang="de-DE" dirty="0">
              <a:solidFill>
                <a:srgbClr val="000000">
                  <a:lumMod val="65000"/>
                  <a:lumOff val="35000"/>
                </a:srgbClr>
              </a:solidFill>
            </a:endParaRPr>
          </a:p>
        </p:txBody>
      </p:sp>
    </p:spTree>
    <p:extLst>
      <p:ext uri="{BB962C8B-B14F-4D97-AF65-F5344CB8AC3E}">
        <p14:creationId xmlns:p14="http://schemas.microsoft.com/office/powerpoint/2010/main" val="2992040778"/>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noProof="0" dirty="0" err="1"/>
              <a:t>Modifiez</a:t>
            </a:r>
            <a:r>
              <a:rPr lang="en-GB" noProof="0" dirty="0"/>
              <a:t> le style du titre</a:t>
            </a:r>
          </a:p>
        </p:txBody>
      </p:sp>
      <p:sp>
        <p:nvSpPr>
          <p:cNvPr id="6" name="Date Placeholder 5"/>
          <p:cNvSpPr>
            <a:spLocks noGrp="1"/>
          </p:cNvSpPr>
          <p:nvPr>
            <p:ph type="dt" sz="half" idx="10"/>
          </p:nvPr>
        </p:nvSpPr>
        <p:spPr>
          <a:xfrm>
            <a:off x="777600" y="6444000"/>
            <a:ext cx="1285952" cy="225360"/>
          </a:xfrm>
        </p:spPr>
        <p:txBody>
          <a:bodyPr/>
          <a:lstStyle/>
          <a:p>
            <a:r>
              <a:rPr lang="en-US" altLang="de-DE">
                <a:solidFill>
                  <a:srgbClr val="000000">
                    <a:lumMod val="65000"/>
                    <a:lumOff val="35000"/>
                  </a:srgbClr>
                </a:solidFill>
              </a:rPr>
              <a:t>29 November, 2019</a:t>
            </a:r>
            <a:endParaRPr lang="de-DE" altLang="de-DE" dirty="0">
              <a:solidFill>
                <a:srgbClr val="000000">
                  <a:lumMod val="65000"/>
                  <a:lumOff val="35000"/>
                </a:srgbClr>
              </a:solidFill>
            </a:endParaRPr>
          </a:p>
        </p:txBody>
      </p:sp>
      <p:sp>
        <p:nvSpPr>
          <p:cNvPr id="8" name="Slide Number Placeholder 7"/>
          <p:cNvSpPr>
            <a:spLocks noGrp="1"/>
          </p:cNvSpPr>
          <p:nvPr>
            <p:ph type="sldNum" sz="quarter" idx="12"/>
          </p:nvPr>
        </p:nvSpPr>
        <p:spPr/>
        <p:txBody>
          <a:bodyPr/>
          <a:lstStyle/>
          <a:p>
            <a:fld id="{290114C8-F7F2-4E05-9CAE-DDD3D22A4BE8}" type="slidenum">
              <a:rPr lang="de-DE" altLang="de-DE" smtClean="0">
                <a:solidFill>
                  <a:srgbClr val="000000">
                    <a:lumMod val="65000"/>
                    <a:lumOff val="35000"/>
                  </a:srgbClr>
                </a:solidFill>
              </a:rPr>
              <a:pPr/>
              <a:t>‹N°›</a:t>
            </a:fld>
            <a:endParaRPr lang="de-DE" altLang="de-DE">
              <a:solidFill>
                <a:srgbClr val="000000">
                  <a:lumMod val="65000"/>
                  <a:lumOff val="35000"/>
                </a:srgbClr>
              </a:solidFill>
            </a:endParaRPr>
          </a:p>
        </p:txBody>
      </p:sp>
      <p:sp>
        <p:nvSpPr>
          <p:cNvPr id="12" name="Rectangle 5"/>
          <p:cNvSpPr>
            <a:spLocks noGrp="1" noChangeArrowheads="1"/>
          </p:cNvSpPr>
          <p:nvPr>
            <p:ph type="ftr" sz="quarter" idx="3"/>
          </p:nvPr>
        </p:nvSpPr>
        <p:spPr bwMode="auto">
          <a:xfrm>
            <a:off x="2159563" y="6438169"/>
            <a:ext cx="8544949" cy="221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1042962">
              <a:lnSpc>
                <a:spcPct val="100000"/>
              </a:lnSpc>
              <a:defRPr sz="800">
                <a:solidFill>
                  <a:schemeClr val="tx1">
                    <a:lumMod val="65000"/>
                    <a:lumOff val="35000"/>
                  </a:schemeClr>
                </a:solidFill>
              </a:defRPr>
            </a:lvl1pPr>
          </a:lstStyle>
          <a:p>
            <a:r>
              <a:rPr lang="en-US" dirty="0">
                <a:solidFill>
                  <a:srgbClr val="000000">
                    <a:lumMod val="65000"/>
                    <a:lumOff val="35000"/>
                  </a:srgbClr>
                </a:solidFill>
              </a:rPr>
              <a:t>TBD, issue 01 © AIRBUS SAS 2020. ALL RIGHTS RESERVED. CONFIDENTIAL AND PROPRIETARY DOCUMENT</a:t>
            </a:r>
            <a:endParaRPr lang="de-DE" altLang="de-DE" dirty="0">
              <a:solidFill>
                <a:srgbClr val="000000">
                  <a:lumMod val="65000"/>
                  <a:lumOff val="35000"/>
                </a:srgbClr>
              </a:solidFill>
            </a:endParaRPr>
          </a:p>
        </p:txBody>
      </p:sp>
    </p:spTree>
    <p:extLst>
      <p:ext uri="{BB962C8B-B14F-4D97-AF65-F5344CB8AC3E}">
        <p14:creationId xmlns:p14="http://schemas.microsoft.com/office/powerpoint/2010/main" val="3283165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SM">
  <p:cSld name="TESM">
    <p:spTree>
      <p:nvGrpSpPr>
        <p:cNvPr id="1" name="Shape 49"/>
        <p:cNvGrpSpPr/>
        <p:nvPr/>
      </p:nvGrpSpPr>
      <p:grpSpPr>
        <a:xfrm>
          <a:off x="0" y="0"/>
          <a:ext cx="0" cy="0"/>
          <a:chOff x="0" y="0"/>
          <a:chExt cx="0" cy="0"/>
        </a:xfrm>
      </p:grpSpPr>
      <p:sp>
        <p:nvSpPr>
          <p:cNvPr id="50" name="Google Shape;50;p28"/>
          <p:cNvSpPr txBox="1">
            <a:spLocks noGrp="1"/>
          </p:cNvSpPr>
          <p:nvPr>
            <p:ph type="title"/>
          </p:nvPr>
        </p:nvSpPr>
        <p:spPr>
          <a:xfrm>
            <a:off x="5" y="-33867"/>
            <a:ext cx="12238567" cy="611718"/>
          </a:xfrm>
          <a:prstGeom prst="rect">
            <a:avLst/>
          </a:prstGeom>
          <a:noFill/>
          <a:ln>
            <a:noFill/>
          </a:ln>
        </p:spPr>
        <p:txBody>
          <a:bodyPr spcFirstLastPara="1" wrap="square" lIns="0" tIns="0" rIns="0" bIns="0" anchor="ctr" anchorCtr="0">
            <a:noAutofit/>
          </a:bodyPr>
          <a:lstStyle>
            <a:lvl1pPr lvl="0" algn="ctr">
              <a:lnSpc>
                <a:spcPct val="110000"/>
              </a:lnSpc>
              <a:spcBef>
                <a:spcPts val="0"/>
              </a:spcBef>
              <a:spcAft>
                <a:spcPts val="0"/>
              </a:spcAft>
              <a:buSzPts val="1400"/>
              <a:buNone/>
              <a:defRPr/>
            </a:lvl1pPr>
            <a:lvl2pPr lvl="1" algn="ctr">
              <a:lnSpc>
                <a:spcPct val="110000"/>
              </a:lnSpc>
              <a:spcBef>
                <a:spcPts val="0"/>
              </a:spcBef>
              <a:spcAft>
                <a:spcPts val="0"/>
              </a:spcAft>
              <a:buSzPts val="1400"/>
              <a:buNone/>
              <a:defRPr/>
            </a:lvl2pPr>
            <a:lvl3pPr lvl="2" algn="ctr">
              <a:lnSpc>
                <a:spcPct val="110000"/>
              </a:lnSpc>
              <a:spcBef>
                <a:spcPts val="0"/>
              </a:spcBef>
              <a:spcAft>
                <a:spcPts val="0"/>
              </a:spcAft>
              <a:buSzPts val="1400"/>
              <a:buNone/>
              <a:defRPr/>
            </a:lvl3pPr>
            <a:lvl4pPr lvl="3" algn="ctr">
              <a:lnSpc>
                <a:spcPct val="110000"/>
              </a:lnSpc>
              <a:spcBef>
                <a:spcPts val="0"/>
              </a:spcBef>
              <a:spcAft>
                <a:spcPts val="0"/>
              </a:spcAft>
              <a:buSzPts val="1400"/>
              <a:buNone/>
              <a:defRPr/>
            </a:lvl4pPr>
            <a:lvl5pPr lvl="4" algn="ctr">
              <a:lnSpc>
                <a:spcPct val="110000"/>
              </a:lnSpc>
              <a:spcBef>
                <a:spcPts val="0"/>
              </a:spcBef>
              <a:spcAft>
                <a:spcPts val="0"/>
              </a:spcAft>
              <a:buSzPts val="1400"/>
              <a:buNone/>
              <a:defRPr/>
            </a:lvl5pPr>
            <a:lvl6pPr lvl="5" algn="l">
              <a:lnSpc>
                <a:spcPct val="110000"/>
              </a:lnSpc>
              <a:spcBef>
                <a:spcPts val="0"/>
              </a:spcBef>
              <a:spcAft>
                <a:spcPts val="0"/>
              </a:spcAft>
              <a:buSzPts val="1400"/>
              <a:buNone/>
              <a:defRPr/>
            </a:lvl6pPr>
            <a:lvl7pPr lvl="6" algn="l">
              <a:lnSpc>
                <a:spcPct val="110000"/>
              </a:lnSpc>
              <a:spcBef>
                <a:spcPts val="0"/>
              </a:spcBef>
              <a:spcAft>
                <a:spcPts val="0"/>
              </a:spcAft>
              <a:buSzPts val="1400"/>
              <a:buNone/>
              <a:defRPr/>
            </a:lvl7pPr>
            <a:lvl8pPr lvl="7" algn="l">
              <a:lnSpc>
                <a:spcPct val="110000"/>
              </a:lnSpc>
              <a:spcBef>
                <a:spcPts val="0"/>
              </a:spcBef>
              <a:spcAft>
                <a:spcPts val="0"/>
              </a:spcAft>
              <a:buSzPts val="1400"/>
              <a:buNone/>
              <a:defRPr/>
            </a:lvl8pPr>
            <a:lvl9pPr lvl="8" algn="l">
              <a:lnSpc>
                <a:spcPct val="110000"/>
              </a:lnSpc>
              <a:spcBef>
                <a:spcPts val="0"/>
              </a:spcBef>
              <a:spcAft>
                <a:spcPts val="0"/>
              </a:spcAft>
              <a:buSzPts val="1400"/>
              <a:buNone/>
              <a:defRPr/>
            </a:lvl9pPr>
          </a:lstStyle>
          <a:p>
            <a:endParaRPr/>
          </a:p>
        </p:txBody>
      </p:sp>
      <p:sp>
        <p:nvSpPr>
          <p:cNvPr id="51" name="Google Shape;51;p28"/>
          <p:cNvSpPr txBox="1">
            <a:spLocks noGrp="1"/>
          </p:cNvSpPr>
          <p:nvPr>
            <p:ph type="ftr" idx="11"/>
          </p:nvPr>
        </p:nvSpPr>
        <p:spPr>
          <a:xfrm>
            <a:off x="551384" y="6324602"/>
            <a:ext cx="8296104" cy="216000"/>
          </a:xfrm>
          <a:prstGeom prst="rect">
            <a:avLst/>
          </a:prstGeom>
          <a:noFill/>
          <a:ln>
            <a:noFill/>
          </a:ln>
        </p:spPr>
        <p:txBody>
          <a:bodyPr spcFirstLastPara="1" wrap="square" lIns="91400" tIns="45700" rIns="91400" bIns="45700" anchor="t" anchorCtr="0">
            <a:noAutofit/>
          </a:bodyPr>
          <a:lstStyle>
            <a:lvl1pPr marR="0" lvl="0" algn="ctr"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ctr"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
          <p:cNvSpPr txBox="1">
            <a:spLocks noGrp="1"/>
          </p:cNvSpPr>
          <p:nvPr>
            <p:ph type="sldNum" idx="12"/>
          </p:nvPr>
        </p:nvSpPr>
        <p:spPr>
          <a:xfrm>
            <a:off x="479379" y="6309320"/>
            <a:ext cx="654999" cy="225360"/>
          </a:xfrm>
          <a:prstGeom prst="rect">
            <a:avLst/>
          </a:prstGeom>
          <a:noFill/>
          <a:ln>
            <a:noFill/>
          </a:ln>
        </p:spPr>
        <p:txBody>
          <a:bodyPr spcFirstLastPara="1" wrap="square" lIns="91400" tIns="45700" rIns="91400" bIns="45700" anchor="t" anchorCtr="0">
            <a:noAutofit/>
          </a:bodyPr>
          <a:lstStyle>
            <a:lvl1pPr marL="0" marR="0" lvl="0"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1pPr>
            <a:lvl2pPr marL="0" marR="0" lvl="1"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2pPr>
            <a:lvl3pPr marL="0" marR="0" lvl="2"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3pPr>
            <a:lvl4pPr marL="0" marR="0" lvl="3"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4pPr>
            <a:lvl5pPr marL="0" marR="0" lvl="4"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5pPr>
            <a:lvl6pPr marL="0" marR="0" lvl="5"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6pPr>
            <a:lvl7pPr marL="0" marR="0" lvl="6"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7pPr>
            <a:lvl8pPr marL="0" marR="0" lvl="7"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8pPr>
            <a:lvl9pPr marL="0" marR="0" lvl="8"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777600" y="6444000"/>
            <a:ext cx="1285952" cy="225360"/>
          </a:xfrm>
        </p:spPr>
        <p:txBody>
          <a:bodyPr/>
          <a:lstStyle>
            <a:lvl1pPr>
              <a:defRPr/>
            </a:lvl1pPr>
          </a:lstStyle>
          <a:p>
            <a:r>
              <a:rPr lang="en-US" altLang="de-DE">
                <a:solidFill>
                  <a:srgbClr val="000000">
                    <a:lumMod val="65000"/>
                    <a:lumOff val="35000"/>
                  </a:srgbClr>
                </a:solidFill>
              </a:rPr>
              <a:t>29 November, 2019</a:t>
            </a:r>
            <a:endParaRPr lang="de-DE" altLang="de-DE" dirty="0">
              <a:solidFill>
                <a:srgbClr val="000000">
                  <a:lumMod val="65000"/>
                  <a:lumOff val="35000"/>
                </a:srgbClr>
              </a:solidFill>
            </a:endParaRPr>
          </a:p>
        </p:txBody>
      </p:sp>
      <p:sp>
        <p:nvSpPr>
          <p:cNvPr id="4" name="Foliennummernplatzhalter 3"/>
          <p:cNvSpPr>
            <a:spLocks noGrp="1"/>
          </p:cNvSpPr>
          <p:nvPr>
            <p:ph type="sldNum" sz="quarter" idx="12"/>
          </p:nvPr>
        </p:nvSpPr>
        <p:spPr/>
        <p:txBody>
          <a:bodyPr/>
          <a:lstStyle>
            <a:lvl1pPr>
              <a:defRPr/>
            </a:lvl1pPr>
          </a:lstStyle>
          <a:p>
            <a:fld id="{1E210CEC-BA8B-47AD-AA6D-FD559B857655}" type="slidenum">
              <a:rPr lang="de-DE" altLang="de-DE">
                <a:solidFill>
                  <a:srgbClr val="000000">
                    <a:lumMod val="65000"/>
                    <a:lumOff val="35000"/>
                  </a:srgbClr>
                </a:solidFill>
              </a:rPr>
              <a:pPr/>
              <a:t>‹N°›</a:t>
            </a:fld>
            <a:endParaRPr lang="de-DE" altLang="de-DE" dirty="0">
              <a:solidFill>
                <a:srgbClr val="000000">
                  <a:lumMod val="65000"/>
                  <a:lumOff val="35000"/>
                </a:srgbClr>
              </a:solidFill>
            </a:endParaRPr>
          </a:p>
        </p:txBody>
      </p:sp>
      <p:sp>
        <p:nvSpPr>
          <p:cNvPr id="10" name="Rectangle 5"/>
          <p:cNvSpPr>
            <a:spLocks noGrp="1" noChangeArrowheads="1"/>
          </p:cNvSpPr>
          <p:nvPr>
            <p:ph type="ftr" sz="quarter" idx="3"/>
          </p:nvPr>
        </p:nvSpPr>
        <p:spPr bwMode="auto">
          <a:xfrm>
            <a:off x="2159563" y="6438169"/>
            <a:ext cx="8544949" cy="221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1042962">
              <a:lnSpc>
                <a:spcPct val="100000"/>
              </a:lnSpc>
              <a:defRPr sz="800">
                <a:solidFill>
                  <a:schemeClr val="tx1">
                    <a:lumMod val="65000"/>
                    <a:lumOff val="35000"/>
                  </a:schemeClr>
                </a:solidFill>
              </a:defRPr>
            </a:lvl1pPr>
          </a:lstStyle>
          <a:p>
            <a:r>
              <a:rPr lang="en-US" dirty="0">
                <a:solidFill>
                  <a:srgbClr val="000000">
                    <a:lumMod val="65000"/>
                    <a:lumOff val="35000"/>
                  </a:srgbClr>
                </a:solidFill>
              </a:rPr>
              <a:t>TBD, issue 01 © AIRBUS SAS 2020. ALL RIGHTS RESERVED. CONFIDENTIAL AND PROPRIETARY DOCUMENT</a:t>
            </a:r>
            <a:endParaRPr lang="de-DE" altLang="de-DE" dirty="0">
              <a:solidFill>
                <a:srgbClr val="000000">
                  <a:lumMod val="65000"/>
                  <a:lumOff val="35000"/>
                </a:srgbClr>
              </a:solidFill>
            </a:endParaRPr>
          </a:p>
        </p:txBody>
      </p:sp>
    </p:spTree>
    <p:extLst>
      <p:ext uri="{BB962C8B-B14F-4D97-AF65-F5344CB8AC3E}">
        <p14:creationId xmlns:p14="http://schemas.microsoft.com/office/powerpoint/2010/main" val="564517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xecutive Summary">
  <p:cSld name="Executive Summary">
    <p:spTree>
      <p:nvGrpSpPr>
        <p:cNvPr id="1" name="Shape 64"/>
        <p:cNvGrpSpPr/>
        <p:nvPr/>
      </p:nvGrpSpPr>
      <p:grpSpPr>
        <a:xfrm>
          <a:off x="0" y="0"/>
          <a:ext cx="0" cy="0"/>
          <a:chOff x="0" y="0"/>
          <a:chExt cx="0" cy="0"/>
        </a:xfrm>
      </p:grpSpPr>
      <p:sp>
        <p:nvSpPr>
          <p:cNvPr id="65" name="Google Shape;65;p30"/>
          <p:cNvSpPr/>
          <p:nvPr/>
        </p:nvSpPr>
        <p:spPr>
          <a:xfrm>
            <a:off x="-6351" y="-33867"/>
            <a:ext cx="12236451" cy="611718"/>
          </a:xfrm>
          <a:prstGeom prst="rect">
            <a:avLst/>
          </a:prstGeom>
          <a:solidFill>
            <a:srgbClr val="00205B"/>
          </a:solidFill>
          <a:ln>
            <a:noFill/>
          </a:ln>
        </p:spPr>
        <p:txBody>
          <a:bodyPr spcFirstLastPara="1" wrap="square" lIns="95250" tIns="47625" rIns="95250" bIns="47625" anchor="ctr" anchorCtr="0">
            <a:noAutofit/>
          </a:bodyPr>
          <a:lstStyle/>
          <a:p>
            <a:pPr marL="0" marR="0" lvl="0" indent="0" algn="ctr" rtl="0">
              <a:lnSpc>
                <a:spcPct val="115000"/>
              </a:lnSpc>
              <a:spcBef>
                <a:spcPts val="0"/>
              </a:spcBef>
              <a:spcAft>
                <a:spcPts val="0"/>
              </a:spcAft>
              <a:buClr>
                <a:srgbClr val="000000"/>
              </a:buClr>
              <a:buSzPts val="1900"/>
              <a:buFont typeface="Arial"/>
              <a:buNone/>
            </a:pPr>
            <a:endParaRPr sz="1900" b="1" i="0" u="none" strike="noStrike" cap="none">
              <a:solidFill>
                <a:srgbClr val="00205B"/>
              </a:solidFill>
              <a:latin typeface="Arial"/>
              <a:ea typeface="Arial"/>
              <a:cs typeface="Arial"/>
              <a:sym typeface="Arial"/>
            </a:endParaRPr>
          </a:p>
        </p:txBody>
      </p:sp>
      <p:sp>
        <p:nvSpPr>
          <p:cNvPr id="66" name="Google Shape;66;p30"/>
          <p:cNvSpPr txBox="1">
            <a:spLocks noGrp="1"/>
          </p:cNvSpPr>
          <p:nvPr>
            <p:ph type="title"/>
          </p:nvPr>
        </p:nvSpPr>
        <p:spPr>
          <a:xfrm>
            <a:off x="10" y="-32453"/>
            <a:ext cx="12261377" cy="609297"/>
          </a:xfrm>
          <a:prstGeom prst="rect">
            <a:avLst/>
          </a:prstGeom>
          <a:noFill/>
          <a:ln>
            <a:noFill/>
          </a:ln>
        </p:spPr>
        <p:txBody>
          <a:bodyPr spcFirstLastPara="1" wrap="square" lIns="0" tIns="0" rIns="0" bIns="0" anchor="ctr" anchorCtr="0">
            <a:noAutofit/>
          </a:bodyPr>
          <a:lstStyle>
            <a:lvl1pPr lvl="0" algn="ctr">
              <a:lnSpc>
                <a:spcPct val="110000"/>
              </a:lnSpc>
              <a:spcBef>
                <a:spcPts val="0"/>
              </a:spcBef>
              <a:spcAft>
                <a:spcPts val="0"/>
              </a:spcAft>
              <a:buSzPts val="1400"/>
              <a:buNone/>
              <a:defRPr sz="2900">
                <a:solidFill>
                  <a:schemeClr val="lt1"/>
                </a:solidFill>
                <a:latin typeface="Calibri"/>
                <a:ea typeface="Calibri"/>
                <a:cs typeface="Calibri"/>
                <a:sym typeface="Calibri"/>
              </a:defRPr>
            </a:lvl1pPr>
            <a:lvl2pPr lvl="1" algn="ctr">
              <a:lnSpc>
                <a:spcPct val="110000"/>
              </a:lnSpc>
              <a:spcBef>
                <a:spcPts val="0"/>
              </a:spcBef>
              <a:spcAft>
                <a:spcPts val="0"/>
              </a:spcAft>
              <a:buSzPts val="1400"/>
              <a:buNone/>
              <a:defRPr/>
            </a:lvl2pPr>
            <a:lvl3pPr lvl="2" algn="ctr">
              <a:lnSpc>
                <a:spcPct val="110000"/>
              </a:lnSpc>
              <a:spcBef>
                <a:spcPts val="0"/>
              </a:spcBef>
              <a:spcAft>
                <a:spcPts val="0"/>
              </a:spcAft>
              <a:buSzPts val="1400"/>
              <a:buNone/>
              <a:defRPr/>
            </a:lvl3pPr>
            <a:lvl4pPr lvl="3" algn="ctr">
              <a:lnSpc>
                <a:spcPct val="110000"/>
              </a:lnSpc>
              <a:spcBef>
                <a:spcPts val="0"/>
              </a:spcBef>
              <a:spcAft>
                <a:spcPts val="0"/>
              </a:spcAft>
              <a:buSzPts val="1400"/>
              <a:buNone/>
              <a:defRPr/>
            </a:lvl4pPr>
            <a:lvl5pPr lvl="4" algn="ctr">
              <a:lnSpc>
                <a:spcPct val="110000"/>
              </a:lnSpc>
              <a:spcBef>
                <a:spcPts val="0"/>
              </a:spcBef>
              <a:spcAft>
                <a:spcPts val="0"/>
              </a:spcAft>
              <a:buSzPts val="1400"/>
              <a:buNone/>
              <a:defRPr/>
            </a:lvl5pPr>
            <a:lvl6pPr lvl="5" algn="l">
              <a:lnSpc>
                <a:spcPct val="110000"/>
              </a:lnSpc>
              <a:spcBef>
                <a:spcPts val="0"/>
              </a:spcBef>
              <a:spcAft>
                <a:spcPts val="0"/>
              </a:spcAft>
              <a:buSzPts val="1400"/>
              <a:buNone/>
              <a:defRPr/>
            </a:lvl6pPr>
            <a:lvl7pPr lvl="6" algn="l">
              <a:lnSpc>
                <a:spcPct val="110000"/>
              </a:lnSpc>
              <a:spcBef>
                <a:spcPts val="0"/>
              </a:spcBef>
              <a:spcAft>
                <a:spcPts val="0"/>
              </a:spcAft>
              <a:buSzPts val="1400"/>
              <a:buNone/>
              <a:defRPr/>
            </a:lvl7pPr>
            <a:lvl8pPr lvl="7" algn="l">
              <a:lnSpc>
                <a:spcPct val="110000"/>
              </a:lnSpc>
              <a:spcBef>
                <a:spcPts val="0"/>
              </a:spcBef>
              <a:spcAft>
                <a:spcPts val="0"/>
              </a:spcAft>
              <a:buSzPts val="1400"/>
              <a:buNone/>
              <a:defRPr/>
            </a:lvl8pPr>
            <a:lvl9pPr lvl="8" algn="l">
              <a:lnSpc>
                <a:spcPct val="110000"/>
              </a:lnSpc>
              <a:spcBef>
                <a:spcPts val="0"/>
              </a:spcBef>
              <a:spcAft>
                <a:spcPts val="0"/>
              </a:spcAft>
              <a:buSzPts val="1400"/>
              <a:buNone/>
              <a:defRPr/>
            </a:lvl9pPr>
          </a:lstStyle>
          <a:p>
            <a:endParaRPr/>
          </a:p>
        </p:txBody>
      </p:sp>
      <p:sp>
        <p:nvSpPr>
          <p:cNvPr id="67" name="Google Shape;67;p30"/>
          <p:cNvSpPr txBox="1">
            <a:spLocks noGrp="1"/>
          </p:cNvSpPr>
          <p:nvPr>
            <p:ph type="body" idx="1"/>
          </p:nvPr>
        </p:nvSpPr>
        <p:spPr>
          <a:xfrm>
            <a:off x="472408" y="1012518"/>
            <a:ext cx="11247192" cy="483992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27"/>
              </a:spcBef>
              <a:spcAft>
                <a:spcPts val="0"/>
              </a:spcAft>
              <a:buSzPts val="1400"/>
              <a:buNone/>
              <a:defRPr/>
            </a:lvl1pPr>
            <a:lvl2pPr marL="914400" lvl="1" indent="-336550" algn="l">
              <a:lnSpc>
                <a:spcPct val="100000"/>
              </a:lnSpc>
              <a:spcBef>
                <a:spcPts val="633"/>
              </a:spcBef>
              <a:spcAft>
                <a:spcPts val="0"/>
              </a:spcAft>
              <a:buSzPts val="1700"/>
              <a:buChar char="•"/>
              <a:defRPr>
                <a:solidFill>
                  <a:srgbClr val="4D4D4D"/>
                </a:solidFill>
              </a:defRPr>
            </a:lvl2pPr>
            <a:lvl3pPr marL="1371600" lvl="2" indent="-323850" algn="l">
              <a:lnSpc>
                <a:spcPct val="100000"/>
              </a:lnSpc>
              <a:spcBef>
                <a:spcPts val="633"/>
              </a:spcBef>
              <a:spcAft>
                <a:spcPts val="0"/>
              </a:spcAft>
              <a:buClr>
                <a:srgbClr val="6399AE"/>
              </a:buClr>
              <a:buSzPts val="1500"/>
              <a:buFont typeface="Arial"/>
              <a:buChar char="•"/>
              <a:defRPr/>
            </a:lvl3pPr>
            <a:lvl4pPr marL="1828800" lvl="3" indent="-323850" algn="l">
              <a:lnSpc>
                <a:spcPct val="100000"/>
              </a:lnSpc>
              <a:spcBef>
                <a:spcPts val="633"/>
              </a:spcBef>
              <a:spcAft>
                <a:spcPts val="0"/>
              </a:spcAft>
              <a:buClr>
                <a:srgbClr val="595959"/>
              </a:buClr>
              <a:buSzPts val="1500"/>
              <a:buFont typeface="Arial"/>
              <a:buChar char="•"/>
              <a:defRPr/>
            </a:lvl4pPr>
            <a:lvl5pPr marL="2286000" lvl="4" indent="-304800" algn="l">
              <a:lnSpc>
                <a:spcPct val="115000"/>
              </a:lnSpc>
              <a:spcBef>
                <a:spcPts val="633"/>
              </a:spcBef>
              <a:spcAft>
                <a:spcPts val="0"/>
              </a:spcAft>
              <a:buSzPts val="1200"/>
              <a:buChar char="•"/>
              <a:defRPr/>
            </a:lvl5pPr>
            <a:lvl6pPr marL="2743200" lvl="5" indent="-304800" algn="l">
              <a:lnSpc>
                <a:spcPct val="115000"/>
              </a:lnSpc>
              <a:spcBef>
                <a:spcPts val="0"/>
              </a:spcBef>
              <a:spcAft>
                <a:spcPts val="0"/>
              </a:spcAft>
              <a:buClr>
                <a:srgbClr val="595959"/>
              </a:buClr>
              <a:buSzPts val="12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sp>
        <p:nvSpPr>
          <p:cNvPr id="68" name="Google Shape;68;p30"/>
          <p:cNvSpPr txBox="1">
            <a:spLocks noGrp="1"/>
          </p:cNvSpPr>
          <p:nvPr>
            <p:ph type="ftr" idx="11"/>
          </p:nvPr>
        </p:nvSpPr>
        <p:spPr>
          <a:xfrm>
            <a:off x="33805" y="6381328"/>
            <a:ext cx="8296104" cy="216000"/>
          </a:xfrm>
          <a:prstGeom prst="rect">
            <a:avLst/>
          </a:prstGeom>
          <a:noFill/>
          <a:ln>
            <a:noFill/>
          </a:ln>
        </p:spPr>
        <p:txBody>
          <a:bodyPr spcFirstLastPara="1" wrap="square" lIns="91400" tIns="45700" rIns="91400" bIns="45700" anchor="t" anchorCtr="0">
            <a:noAutofit/>
          </a:bodyPr>
          <a:lstStyle>
            <a:lvl1pPr marR="0" lvl="0" algn="ctr" rtl="0">
              <a:lnSpc>
                <a:spcPct val="115000"/>
              </a:lnSpc>
              <a:spcBef>
                <a:spcPts val="0"/>
              </a:spcBef>
              <a:spcAft>
                <a:spcPts val="0"/>
              </a:spcAft>
              <a:buClr>
                <a:srgbClr val="000000"/>
              </a:buClr>
              <a:buSzPts val="1400"/>
              <a:buFont typeface="Arial"/>
              <a:buNone/>
              <a:defRPr sz="1400" b="0" i="1" u="none" strike="noStrike" cap="none">
                <a:solidFill>
                  <a:schemeClr val="lt1"/>
                </a:solidFill>
                <a:latin typeface="Arial"/>
                <a:ea typeface="Arial"/>
                <a:cs typeface="Arial"/>
                <a:sym typeface="Arial"/>
              </a:defRPr>
            </a:lvl1pPr>
            <a:lvl2pPr marR="0" lvl="1" algn="ctr"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 name="Google Shape;69;p30"/>
          <p:cNvSpPr txBox="1">
            <a:spLocks noGrp="1"/>
          </p:cNvSpPr>
          <p:nvPr>
            <p:ph type="sldNum" idx="12"/>
          </p:nvPr>
        </p:nvSpPr>
        <p:spPr>
          <a:xfrm>
            <a:off x="123901" y="6444000"/>
            <a:ext cx="654900" cy="225300"/>
          </a:xfrm>
          <a:prstGeom prst="rect">
            <a:avLst/>
          </a:prstGeom>
          <a:noFill/>
          <a:ln>
            <a:noFill/>
          </a:ln>
        </p:spPr>
        <p:txBody>
          <a:bodyPr spcFirstLastPara="1" wrap="square" lIns="91400" tIns="45700" rIns="91400" bIns="45700" anchor="t" anchorCtr="0">
            <a:noAutofit/>
          </a:bodyPr>
          <a:lstStyle>
            <a:lvl1pPr marL="0" marR="0" lvl="0"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1pPr>
            <a:lvl2pPr marL="0" marR="0" lvl="1"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2pPr>
            <a:lvl3pPr marL="0" marR="0" lvl="2"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3pPr>
            <a:lvl4pPr marL="0" marR="0" lvl="3"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4pPr>
            <a:lvl5pPr marL="0" marR="0" lvl="4"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5pPr>
            <a:lvl6pPr marL="0" marR="0" lvl="5"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6pPr>
            <a:lvl7pPr marL="0" marR="0" lvl="6"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7pPr>
            <a:lvl8pPr marL="0" marR="0" lvl="7"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8pPr>
            <a:lvl9pPr marL="0" marR="0" lvl="8"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2">
  <p:cSld name="Title Slide 2">
    <p:bg>
      <p:bgPr>
        <a:blipFill>
          <a:blip r:embed="rId2">
            <a:alphaModFix/>
          </a:blip>
          <a:stretch>
            <a:fillRect/>
          </a:stretch>
        </a:blipFill>
        <a:effectLst/>
      </p:bgPr>
    </p:bg>
    <p:spTree>
      <p:nvGrpSpPr>
        <p:cNvPr id="1" name="Shape 70"/>
        <p:cNvGrpSpPr/>
        <p:nvPr/>
      </p:nvGrpSpPr>
      <p:grpSpPr>
        <a:xfrm>
          <a:off x="0" y="0"/>
          <a:ext cx="0" cy="0"/>
          <a:chOff x="0" y="0"/>
          <a:chExt cx="0" cy="0"/>
        </a:xfrm>
      </p:grpSpPr>
      <p:grpSp>
        <p:nvGrpSpPr>
          <p:cNvPr id="71" name="Google Shape;71;p32"/>
          <p:cNvGrpSpPr/>
          <p:nvPr/>
        </p:nvGrpSpPr>
        <p:grpSpPr>
          <a:xfrm>
            <a:off x="0" y="5424788"/>
            <a:ext cx="12192000" cy="1433214"/>
            <a:chOff x="0" y="3189"/>
            <a:chExt cx="6736" cy="1572"/>
          </a:xfrm>
        </p:grpSpPr>
        <p:sp>
          <p:nvSpPr>
            <p:cNvPr id="72" name="Google Shape;72;p32"/>
            <p:cNvSpPr/>
            <p:nvPr/>
          </p:nvSpPr>
          <p:spPr>
            <a:xfrm>
              <a:off x="0" y="3189"/>
              <a:ext cx="6736" cy="15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nvGrpSpPr>
            <p:cNvPr id="73" name="Google Shape;73;p32"/>
            <p:cNvGrpSpPr/>
            <p:nvPr/>
          </p:nvGrpSpPr>
          <p:grpSpPr>
            <a:xfrm>
              <a:off x="0" y="3189"/>
              <a:ext cx="6736" cy="68"/>
              <a:chOff x="0" y="3189"/>
              <a:chExt cx="6736" cy="68"/>
            </a:xfrm>
          </p:grpSpPr>
          <p:sp>
            <p:nvSpPr>
              <p:cNvPr id="74" name="Google Shape;74;p32"/>
              <p:cNvSpPr/>
              <p:nvPr/>
            </p:nvSpPr>
            <p:spPr>
              <a:xfrm>
                <a:off x="0" y="3189"/>
                <a:ext cx="6733" cy="2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sp>
            <p:nvSpPr>
              <p:cNvPr id="75" name="Google Shape;75;p32"/>
              <p:cNvSpPr/>
              <p:nvPr/>
            </p:nvSpPr>
            <p:spPr>
              <a:xfrm>
                <a:off x="1826" y="3189"/>
                <a:ext cx="4910" cy="6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pic>
        <p:nvPicPr>
          <p:cNvPr id="76" name="Google Shape;76;p32" descr="AIRBUS_WHITE.png"/>
          <p:cNvPicPr preferRelativeResize="0"/>
          <p:nvPr/>
        </p:nvPicPr>
        <p:blipFill rotWithShape="1">
          <a:blip r:embed="rId3">
            <a:alphaModFix/>
          </a:blip>
          <a:srcRect/>
          <a:stretch/>
        </p:blipFill>
        <p:spPr>
          <a:xfrm>
            <a:off x="10560496" y="6165306"/>
            <a:ext cx="1440160" cy="360040"/>
          </a:xfrm>
          <a:prstGeom prst="rect">
            <a:avLst/>
          </a:prstGeom>
          <a:noFill/>
          <a:ln>
            <a:noFill/>
          </a:ln>
        </p:spPr>
      </p:pic>
      <p:sp>
        <p:nvSpPr>
          <p:cNvPr id="77" name="Google Shape;77;p32"/>
          <p:cNvSpPr txBox="1">
            <a:spLocks noGrp="1"/>
          </p:cNvSpPr>
          <p:nvPr>
            <p:ph type="body" idx="1"/>
          </p:nvPr>
        </p:nvSpPr>
        <p:spPr>
          <a:xfrm>
            <a:off x="3305016" y="5768387"/>
            <a:ext cx="6031344" cy="756958"/>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633"/>
              </a:spcBef>
              <a:spcAft>
                <a:spcPts val="0"/>
              </a:spcAft>
              <a:buSzPts val="1400"/>
              <a:buNone/>
              <a:defRPr sz="1300">
                <a:solidFill>
                  <a:schemeClr val="lt1"/>
                </a:solidFill>
              </a:defRPr>
            </a:lvl1pPr>
            <a:lvl2pPr marL="914400" lvl="1" indent="-342900" algn="l">
              <a:lnSpc>
                <a:spcPct val="100000"/>
              </a:lnSpc>
              <a:spcBef>
                <a:spcPts val="633"/>
              </a:spcBef>
              <a:spcAft>
                <a:spcPts val="0"/>
              </a:spcAft>
              <a:buSzPts val="1800"/>
              <a:buChar char="•"/>
              <a:defRPr/>
            </a:lvl2pPr>
            <a:lvl3pPr marL="1371600" lvl="2" indent="-342900" algn="l">
              <a:lnSpc>
                <a:spcPct val="100000"/>
              </a:lnSpc>
              <a:spcBef>
                <a:spcPts val="633"/>
              </a:spcBef>
              <a:spcAft>
                <a:spcPts val="0"/>
              </a:spcAft>
              <a:buSzPts val="1800"/>
              <a:buChar char="•"/>
              <a:defRPr/>
            </a:lvl3pPr>
            <a:lvl4pPr marL="1828800" lvl="3" indent="-342900" algn="l">
              <a:lnSpc>
                <a:spcPct val="100000"/>
              </a:lnSpc>
              <a:spcBef>
                <a:spcPts val="633"/>
              </a:spcBef>
              <a:spcAft>
                <a:spcPts val="0"/>
              </a:spcAft>
              <a:buSzPts val="1800"/>
              <a:buChar char="•"/>
              <a:defRPr/>
            </a:lvl4pPr>
            <a:lvl5pPr marL="2286000" lvl="4" indent="-342900" algn="l">
              <a:lnSpc>
                <a:spcPct val="115000"/>
              </a:lnSpc>
              <a:spcBef>
                <a:spcPts val="633"/>
              </a:spcBef>
              <a:spcAft>
                <a:spcPts val="0"/>
              </a:spcAft>
              <a:buSzPts val="1800"/>
              <a:buChar char="•"/>
              <a:defRPr/>
            </a:lvl5pPr>
            <a:lvl6pPr marL="2743200" lvl="5" indent="-342900" algn="l">
              <a:lnSpc>
                <a:spcPct val="115000"/>
              </a:lnSpc>
              <a:spcBef>
                <a:spcPts val="0"/>
              </a:spcBef>
              <a:spcAft>
                <a:spcPts val="0"/>
              </a:spcAft>
              <a:buClr>
                <a:srgbClr val="595959"/>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sp>
        <p:nvSpPr>
          <p:cNvPr id="78" name="Google Shape;78;p32"/>
          <p:cNvSpPr/>
          <p:nvPr/>
        </p:nvSpPr>
        <p:spPr>
          <a:xfrm>
            <a:off x="3305016" y="5652002"/>
            <a:ext cx="1652400" cy="116385"/>
          </a:xfrm>
          <a:custGeom>
            <a:avLst/>
            <a:gdLst/>
            <a:ahLst/>
            <a:cxnLst/>
            <a:rect l="l" t="t" r="r" b="b"/>
            <a:pathLst>
              <a:path w="5735" h="404" extrusionOk="0">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rgbClr val="FEFEFE"/>
          </a:solidFill>
          <a:ln>
            <a:noFill/>
          </a:ln>
        </p:spPr>
        <p:txBody>
          <a:bodyPr spcFirstLastPara="1" wrap="square" lIns="91275" tIns="45625" rIns="91275" bIns="45625" anchor="t" anchorCtr="0">
            <a:noAutofit/>
          </a:bodyPr>
          <a:lstStyle/>
          <a:p>
            <a:pPr marL="0" marR="0" lvl="0" indent="0" algn="ctr" rtl="0">
              <a:lnSpc>
                <a:spcPct val="115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sp>
        <p:nvSpPr>
          <p:cNvPr id="79" name="Google Shape;79;p32"/>
          <p:cNvSpPr txBox="1">
            <a:spLocks noGrp="1"/>
          </p:cNvSpPr>
          <p:nvPr>
            <p:ph type="ctrTitle"/>
          </p:nvPr>
        </p:nvSpPr>
        <p:spPr>
          <a:xfrm>
            <a:off x="3305016" y="1628800"/>
            <a:ext cx="6031344" cy="2892800"/>
          </a:xfrm>
          <a:prstGeom prst="rect">
            <a:avLst/>
          </a:prstGeom>
          <a:noFill/>
          <a:ln>
            <a:noFill/>
          </a:ln>
        </p:spPr>
        <p:txBody>
          <a:bodyPr spcFirstLastPara="1" wrap="square" lIns="0" tIns="0" rIns="0" bIns="0" anchor="b" anchorCtr="0">
            <a:noAutofit/>
          </a:bodyPr>
          <a:lstStyle>
            <a:lvl1pPr lvl="0" algn="ctr">
              <a:lnSpc>
                <a:spcPct val="105000"/>
              </a:lnSpc>
              <a:spcBef>
                <a:spcPts val="0"/>
              </a:spcBef>
              <a:spcAft>
                <a:spcPts val="0"/>
              </a:spcAft>
              <a:buSzPts val="1400"/>
              <a:buNone/>
              <a:defRPr sz="2900">
                <a:solidFill>
                  <a:schemeClr val="lt1"/>
                </a:solidFill>
              </a:defRPr>
            </a:lvl1pPr>
            <a:lvl2pPr lvl="1" algn="ctr">
              <a:lnSpc>
                <a:spcPct val="110000"/>
              </a:lnSpc>
              <a:spcBef>
                <a:spcPts val="0"/>
              </a:spcBef>
              <a:spcAft>
                <a:spcPts val="0"/>
              </a:spcAft>
              <a:buSzPts val="1400"/>
              <a:buNone/>
              <a:defRPr/>
            </a:lvl2pPr>
            <a:lvl3pPr lvl="2" algn="ctr">
              <a:lnSpc>
                <a:spcPct val="110000"/>
              </a:lnSpc>
              <a:spcBef>
                <a:spcPts val="0"/>
              </a:spcBef>
              <a:spcAft>
                <a:spcPts val="0"/>
              </a:spcAft>
              <a:buSzPts val="1400"/>
              <a:buNone/>
              <a:defRPr/>
            </a:lvl3pPr>
            <a:lvl4pPr lvl="3" algn="ctr">
              <a:lnSpc>
                <a:spcPct val="110000"/>
              </a:lnSpc>
              <a:spcBef>
                <a:spcPts val="0"/>
              </a:spcBef>
              <a:spcAft>
                <a:spcPts val="0"/>
              </a:spcAft>
              <a:buSzPts val="1400"/>
              <a:buNone/>
              <a:defRPr/>
            </a:lvl4pPr>
            <a:lvl5pPr lvl="4" algn="ctr">
              <a:lnSpc>
                <a:spcPct val="110000"/>
              </a:lnSpc>
              <a:spcBef>
                <a:spcPts val="0"/>
              </a:spcBef>
              <a:spcAft>
                <a:spcPts val="0"/>
              </a:spcAft>
              <a:buSzPts val="1400"/>
              <a:buNone/>
              <a:defRPr/>
            </a:lvl5pPr>
            <a:lvl6pPr lvl="5" algn="l">
              <a:lnSpc>
                <a:spcPct val="110000"/>
              </a:lnSpc>
              <a:spcBef>
                <a:spcPts val="0"/>
              </a:spcBef>
              <a:spcAft>
                <a:spcPts val="0"/>
              </a:spcAft>
              <a:buSzPts val="1400"/>
              <a:buNone/>
              <a:defRPr/>
            </a:lvl6pPr>
            <a:lvl7pPr lvl="6" algn="l">
              <a:lnSpc>
                <a:spcPct val="110000"/>
              </a:lnSpc>
              <a:spcBef>
                <a:spcPts val="0"/>
              </a:spcBef>
              <a:spcAft>
                <a:spcPts val="0"/>
              </a:spcAft>
              <a:buSzPts val="1400"/>
              <a:buNone/>
              <a:defRPr/>
            </a:lvl7pPr>
            <a:lvl8pPr lvl="7" algn="l">
              <a:lnSpc>
                <a:spcPct val="110000"/>
              </a:lnSpc>
              <a:spcBef>
                <a:spcPts val="0"/>
              </a:spcBef>
              <a:spcAft>
                <a:spcPts val="0"/>
              </a:spcAft>
              <a:buSzPts val="1400"/>
              <a:buNone/>
              <a:defRPr/>
            </a:lvl8pPr>
            <a:lvl9pPr lvl="8" algn="l">
              <a:lnSpc>
                <a:spcPct val="110000"/>
              </a:lnSpc>
              <a:spcBef>
                <a:spcPts val="0"/>
              </a:spcBef>
              <a:spcAft>
                <a:spcPts val="0"/>
              </a:spcAft>
              <a:buSzPts val="1400"/>
              <a:buNone/>
              <a:defRPr/>
            </a:lvl9pPr>
          </a:lstStyle>
          <a:p>
            <a:endParaRPr/>
          </a:p>
        </p:txBody>
      </p:sp>
      <p:sp>
        <p:nvSpPr>
          <p:cNvPr id="80" name="Google Shape;80;p32"/>
          <p:cNvSpPr txBox="1">
            <a:spLocks noGrp="1"/>
          </p:cNvSpPr>
          <p:nvPr>
            <p:ph type="subTitle" idx="2"/>
          </p:nvPr>
        </p:nvSpPr>
        <p:spPr>
          <a:xfrm>
            <a:off x="3305016" y="4561715"/>
            <a:ext cx="6031344" cy="863111"/>
          </a:xfrm>
          <a:prstGeom prst="rect">
            <a:avLst/>
          </a:prstGeom>
          <a:noFill/>
          <a:ln>
            <a:noFill/>
          </a:ln>
        </p:spPr>
        <p:txBody>
          <a:bodyPr spcFirstLastPara="1" wrap="square" lIns="0" tIns="0" rIns="0" bIns="0" anchor="t" anchorCtr="0">
            <a:noAutofit/>
          </a:bodyPr>
          <a:lstStyle>
            <a:lvl1pPr lvl="0" algn="l">
              <a:lnSpc>
                <a:spcPct val="100000"/>
              </a:lnSpc>
              <a:spcBef>
                <a:spcPts val="633"/>
              </a:spcBef>
              <a:spcAft>
                <a:spcPts val="0"/>
              </a:spcAft>
              <a:buSzPts val="1400"/>
              <a:buNone/>
              <a:defRPr sz="2100">
                <a:solidFill>
                  <a:schemeClr val="lt1"/>
                </a:solidFill>
              </a:defRPr>
            </a:lvl1pPr>
            <a:lvl2pPr lvl="1" algn="l">
              <a:lnSpc>
                <a:spcPct val="100000"/>
              </a:lnSpc>
              <a:spcBef>
                <a:spcPts val="633"/>
              </a:spcBef>
              <a:spcAft>
                <a:spcPts val="0"/>
              </a:spcAft>
              <a:buSzPts val="1800"/>
              <a:buChar char="•"/>
              <a:defRPr/>
            </a:lvl2pPr>
            <a:lvl3pPr lvl="2" algn="l">
              <a:lnSpc>
                <a:spcPct val="100000"/>
              </a:lnSpc>
              <a:spcBef>
                <a:spcPts val="633"/>
              </a:spcBef>
              <a:spcAft>
                <a:spcPts val="0"/>
              </a:spcAft>
              <a:buSzPts val="1800"/>
              <a:buChar char="•"/>
              <a:defRPr/>
            </a:lvl3pPr>
            <a:lvl4pPr lvl="3" algn="l">
              <a:lnSpc>
                <a:spcPct val="100000"/>
              </a:lnSpc>
              <a:spcBef>
                <a:spcPts val="633"/>
              </a:spcBef>
              <a:spcAft>
                <a:spcPts val="0"/>
              </a:spcAft>
              <a:buSzPts val="1800"/>
              <a:buChar char="•"/>
              <a:defRPr/>
            </a:lvl4pPr>
            <a:lvl5pPr lvl="4" algn="l">
              <a:lnSpc>
                <a:spcPct val="115000"/>
              </a:lnSpc>
              <a:spcBef>
                <a:spcPts val="633"/>
              </a:spcBef>
              <a:spcAft>
                <a:spcPts val="0"/>
              </a:spcAft>
              <a:buSzPts val="1800"/>
              <a:buChar char="•"/>
              <a:defRPr/>
            </a:lvl5pPr>
            <a:lvl6pPr lvl="5" algn="l">
              <a:lnSpc>
                <a:spcPct val="115000"/>
              </a:lnSpc>
              <a:spcBef>
                <a:spcPts val="0"/>
              </a:spcBef>
              <a:spcAft>
                <a:spcPts val="0"/>
              </a:spcAft>
              <a:buClr>
                <a:srgbClr val="595959"/>
              </a:buClr>
              <a:buSzPts val="1800"/>
              <a:buChar char="•"/>
              <a:defRPr/>
            </a:lvl6pPr>
            <a:lvl7pPr lvl="6" algn="l">
              <a:lnSpc>
                <a:spcPct val="115000"/>
              </a:lnSpc>
              <a:spcBef>
                <a:spcPts val="0"/>
              </a:spcBef>
              <a:spcAft>
                <a:spcPts val="0"/>
              </a:spcAft>
              <a:buClr>
                <a:schemeClr val="dk1"/>
              </a:buClr>
              <a:buSzPts val="1800"/>
              <a:buChar char="–"/>
              <a:defRPr/>
            </a:lvl7pPr>
            <a:lvl8pPr lvl="7" algn="l">
              <a:lnSpc>
                <a:spcPct val="115000"/>
              </a:lnSpc>
              <a:spcBef>
                <a:spcPts val="0"/>
              </a:spcBef>
              <a:spcAft>
                <a:spcPts val="0"/>
              </a:spcAft>
              <a:buClr>
                <a:schemeClr val="dk1"/>
              </a:buClr>
              <a:buSzPts val="1800"/>
              <a:buChar char="–"/>
              <a:defRPr/>
            </a:lvl8pPr>
            <a:lvl9pPr lvl="8" algn="l">
              <a:lnSpc>
                <a:spcPct val="115000"/>
              </a:lnSpc>
              <a:spcBef>
                <a:spcPts val="0"/>
              </a:spcBef>
              <a:spcAft>
                <a:spcPts val="0"/>
              </a:spcAft>
              <a:buClr>
                <a:schemeClr val="dk1"/>
              </a:buClr>
              <a:buSzPts val="1800"/>
              <a:buChar char="–"/>
              <a:defRPr/>
            </a:lvl9pPr>
          </a:lstStyle>
          <a:p>
            <a:endParaRPr/>
          </a:p>
        </p:txBody>
      </p:sp>
      <p:sp>
        <p:nvSpPr>
          <p:cNvPr id="81" name="Google Shape;81;p32"/>
          <p:cNvSpPr txBox="1">
            <a:spLocks noGrp="1"/>
          </p:cNvSpPr>
          <p:nvPr>
            <p:ph type="sldNum" idx="12"/>
          </p:nvPr>
        </p:nvSpPr>
        <p:spPr>
          <a:xfrm>
            <a:off x="11409045" y="6333134"/>
            <a:ext cx="731700" cy="525000"/>
          </a:xfrm>
          <a:prstGeom prst="rect">
            <a:avLst/>
          </a:prstGeom>
          <a:noFill/>
          <a:ln>
            <a:noFill/>
          </a:ln>
        </p:spPr>
        <p:txBody>
          <a:bodyPr spcFirstLastPara="1" wrap="square" lIns="91400" tIns="45700" rIns="91400" bIns="45700" anchor="t" anchorCtr="0">
            <a:noAutofit/>
          </a:bodyPr>
          <a:lstStyle>
            <a:lvl1pPr marL="0" marR="0" lvl="0"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1pPr>
            <a:lvl2pPr marL="0" marR="0" lvl="1"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2pPr>
            <a:lvl3pPr marL="0" marR="0" lvl="2"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3pPr>
            <a:lvl4pPr marL="0" marR="0" lvl="3"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4pPr>
            <a:lvl5pPr marL="0" marR="0" lvl="4"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5pPr>
            <a:lvl6pPr marL="0" marR="0" lvl="5"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6pPr>
            <a:lvl7pPr marL="0" marR="0" lvl="6"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7pPr>
            <a:lvl8pPr marL="0" marR="0" lvl="7"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8pPr>
            <a:lvl9pPr marL="0" marR="0" lvl="8"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Slide Changeable">
  <p:cSld name="Title Slide Changeable">
    <p:bg>
      <p:bgPr>
        <a:solidFill>
          <a:schemeClr val="lt1"/>
        </a:solidFill>
        <a:effectLst/>
      </p:bgPr>
    </p:bg>
    <p:spTree>
      <p:nvGrpSpPr>
        <p:cNvPr id="1" name="Shape 82"/>
        <p:cNvGrpSpPr/>
        <p:nvPr/>
      </p:nvGrpSpPr>
      <p:grpSpPr>
        <a:xfrm>
          <a:off x="0" y="0"/>
          <a:ext cx="0" cy="0"/>
          <a:chOff x="0" y="0"/>
          <a:chExt cx="0" cy="0"/>
        </a:xfrm>
      </p:grpSpPr>
      <p:sp>
        <p:nvSpPr>
          <p:cNvPr id="83" name="Google Shape;83;p33"/>
          <p:cNvSpPr>
            <a:spLocks noGrp="1"/>
          </p:cNvSpPr>
          <p:nvPr>
            <p:ph type="pic" idx="2"/>
          </p:nvPr>
        </p:nvSpPr>
        <p:spPr>
          <a:xfrm>
            <a:off x="0" y="3"/>
            <a:ext cx="12192000" cy="5424488"/>
          </a:xfrm>
          <a:prstGeom prst="rect">
            <a:avLst/>
          </a:prstGeom>
          <a:solidFill>
            <a:srgbClr val="BFBFBF"/>
          </a:solidFill>
          <a:ln>
            <a:noFill/>
          </a:ln>
        </p:spPr>
      </p:sp>
      <p:grpSp>
        <p:nvGrpSpPr>
          <p:cNvPr id="84" name="Google Shape;84;p33"/>
          <p:cNvGrpSpPr/>
          <p:nvPr/>
        </p:nvGrpSpPr>
        <p:grpSpPr>
          <a:xfrm>
            <a:off x="0" y="5424788"/>
            <a:ext cx="12192000" cy="1433214"/>
            <a:chOff x="0" y="3189"/>
            <a:chExt cx="6736" cy="1572"/>
          </a:xfrm>
        </p:grpSpPr>
        <p:sp>
          <p:nvSpPr>
            <p:cNvPr id="85" name="Google Shape;85;p33"/>
            <p:cNvSpPr/>
            <p:nvPr/>
          </p:nvSpPr>
          <p:spPr>
            <a:xfrm>
              <a:off x="0" y="3189"/>
              <a:ext cx="6736" cy="15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nvGrpSpPr>
            <p:cNvPr id="86" name="Google Shape;86;p33"/>
            <p:cNvGrpSpPr/>
            <p:nvPr/>
          </p:nvGrpSpPr>
          <p:grpSpPr>
            <a:xfrm>
              <a:off x="0" y="3189"/>
              <a:ext cx="6736" cy="68"/>
              <a:chOff x="0" y="3189"/>
              <a:chExt cx="6736" cy="68"/>
            </a:xfrm>
          </p:grpSpPr>
          <p:sp>
            <p:nvSpPr>
              <p:cNvPr id="87" name="Google Shape;87;p33"/>
              <p:cNvSpPr/>
              <p:nvPr/>
            </p:nvSpPr>
            <p:spPr>
              <a:xfrm>
                <a:off x="0" y="3189"/>
                <a:ext cx="6733" cy="2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sp>
            <p:nvSpPr>
              <p:cNvPr id="88" name="Google Shape;88;p33"/>
              <p:cNvSpPr/>
              <p:nvPr/>
            </p:nvSpPr>
            <p:spPr>
              <a:xfrm>
                <a:off x="1826" y="3189"/>
                <a:ext cx="4910" cy="6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pic>
        <p:nvPicPr>
          <p:cNvPr id="89" name="Google Shape;89;p33" descr="AIRBUS_WHITE.png"/>
          <p:cNvPicPr preferRelativeResize="0"/>
          <p:nvPr/>
        </p:nvPicPr>
        <p:blipFill rotWithShape="1">
          <a:blip r:embed="rId2">
            <a:alphaModFix/>
          </a:blip>
          <a:srcRect/>
          <a:stretch/>
        </p:blipFill>
        <p:spPr>
          <a:xfrm>
            <a:off x="10560496" y="6165306"/>
            <a:ext cx="1440160" cy="360040"/>
          </a:xfrm>
          <a:prstGeom prst="rect">
            <a:avLst/>
          </a:prstGeom>
          <a:noFill/>
          <a:ln>
            <a:noFill/>
          </a:ln>
        </p:spPr>
      </p:pic>
      <p:sp>
        <p:nvSpPr>
          <p:cNvPr id="90" name="Google Shape;90;p33"/>
          <p:cNvSpPr txBox="1">
            <a:spLocks noGrp="1"/>
          </p:cNvSpPr>
          <p:nvPr>
            <p:ph type="body" idx="1"/>
          </p:nvPr>
        </p:nvSpPr>
        <p:spPr>
          <a:xfrm>
            <a:off x="3305016" y="5768387"/>
            <a:ext cx="6031344" cy="756958"/>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633"/>
              </a:spcBef>
              <a:spcAft>
                <a:spcPts val="0"/>
              </a:spcAft>
              <a:buSzPts val="1400"/>
              <a:buNone/>
              <a:defRPr sz="1300">
                <a:solidFill>
                  <a:schemeClr val="lt1"/>
                </a:solidFill>
              </a:defRPr>
            </a:lvl1pPr>
            <a:lvl2pPr marL="914400" lvl="1" indent="-342900" algn="l">
              <a:lnSpc>
                <a:spcPct val="100000"/>
              </a:lnSpc>
              <a:spcBef>
                <a:spcPts val="633"/>
              </a:spcBef>
              <a:spcAft>
                <a:spcPts val="0"/>
              </a:spcAft>
              <a:buSzPts val="1800"/>
              <a:buChar char="•"/>
              <a:defRPr/>
            </a:lvl2pPr>
            <a:lvl3pPr marL="1371600" lvl="2" indent="-342900" algn="l">
              <a:lnSpc>
                <a:spcPct val="100000"/>
              </a:lnSpc>
              <a:spcBef>
                <a:spcPts val="633"/>
              </a:spcBef>
              <a:spcAft>
                <a:spcPts val="0"/>
              </a:spcAft>
              <a:buSzPts val="1800"/>
              <a:buChar char="•"/>
              <a:defRPr/>
            </a:lvl3pPr>
            <a:lvl4pPr marL="1828800" lvl="3" indent="-342900" algn="l">
              <a:lnSpc>
                <a:spcPct val="100000"/>
              </a:lnSpc>
              <a:spcBef>
                <a:spcPts val="633"/>
              </a:spcBef>
              <a:spcAft>
                <a:spcPts val="0"/>
              </a:spcAft>
              <a:buSzPts val="1800"/>
              <a:buChar char="•"/>
              <a:defRPr/>
            </a:lvl4pPr>
            <a:lvl5pPr marL="2286000" lvl="4" indent="-342900" algn="l">
              <a:lnSpc>
                <a:spcPct val="115000"/>
              </a:lnSpc>
              <a:spcBef>
                <a:spcPts val="633"/>
              </a:spcBef>
              <a:spcAft>
                <a:spcPts val="0"/>
              </a:spcAft>
              <a:buSzPts val="1800"/>
              <a:buChar char="•"/>
              <a:defRPr/>
            </a:lvl5pPr>
            <a:lvl6pPr marL="2743200" lvl="5" indent="-342900" algn="l">
              <a:lnSpc>
                <a:spcPct val="115000"/>
              </a:lnSpc>
              <a:spcBef>
                <a:spcPts val="0"/>
              </a:spcBef>
              <a:spcAft>
                <a:spcPts val="0"/>
              </a:spcAft>
              <a:buClr>
                <a:srgbClr val="595959"/>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sp>
        <p:nvSpPr>
          <p:cNvPr id="91" name="Google Shape;91;p33"/>
          <p:cNvSpPr/>
          <p:nvPr/>
        </p:nvSpPr>
        <p:spPr>
          <a:xfrm>
            <a:off x="3305016" y="5652002"/>
            <a:ext cx="1652400" cy="116385"/>
          </a:xfrm>
          <a:custGeom>
            <a:avLst/>
            <a:gdLst/>
            <a:ahLst/>
            <a:cxnLst/>
            <a:rect l="l" t="t" r="r" b="b"/>
            <a:pathLst>
              <a:path w="5735" h="404" extrusionOk="0">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rgbClr val="FEFEFE"/>
          </a:solidFill>
          <a:ln>
            <a:noFill/>
          </a:ln>
        </p:spPr>
        <p:txBody>
          <a:bodyPr spcFirstLastPara="1" wrap="square" lIns="91275" tIns="45625" rIns="91275" bIns="45625" anchor="t" anchorCtr="0">
            <a:noAutofit/>
          </a:bodyPr>
          <a:lstStyle/>
          <a:p>
            <a:pPr marL="0" marR="0" lvl="0" indent="0" algn="ctr" rtl="0">
              <a:lnSpc>
                <a:spcPct val="115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sp>
        <p:nvSpPr>
          <p:cNvPr id="92" name="Google Shape;92;p33"/>
          <p:cNvSpPr txBox="1">
            <a:spLocks noGrp="1"/>
          </p:cNvSpPr>
          <p:nvPr>
            <p:ph type="ctrTitle"/>
          </p:nvPr>
        </p:nvSpPr>
        <p:spPr>
          <a:xfrm>
            <a:off x="3305016" y="1628800"/>
            <a:ext cx="6031344" cy="2892800"/>
          </a:xfrm>
          <a:prstGeom prst="rect">
            <a:avLst/>
          </a:prstGeom>
          <a:noFill/>
          <a:ln>
            <a:noFill/>
          </a:ln>
        </p:spPr>
        <p:txBody>
          <a:bodyPr spcFirstLastPara="1" wrap="square" lIns="0" tIns="0" rIns="0" bIns="0" anchor="b" anchorCtr="0">
            <a:noAutofit/>
          </a:bodyPr>
          <a:lstStyle>
            <a:lvl1pPr lvl="0" algn="ctr">
              <a:lnSpc>
                <a:spcPct val="105000"/>
              </a:lnSpc>
              <a:spcBef>
                <a:spcPts val="0"/>
              </a:spcBef>
              <a:spcAft>
                <a:spcPts val="0"/>
              </a:spcAft>
              <a:buSzPts val="1400"/>
              <a:buNone/>
              <a:defRPr sz="2900">
                <a:solidFill>
                  <a:schemeClr val="lt1"/>
                </a:solidFill>
              </a:defRPr>
            </a:lvl1pPr>
            <a:lvl2pPr lvl="1" algn="ctr">
              <a:lnSpc>
                <a:spcPct val="110000"/>
              </a:lnSpc>
              <a:spcBef>
                <a:spcPts val="0"/>
              </a:spcBef>
              <a:spcAft>
                <a:spcPts val="0"/>
              </a:spcAft>
              <a:buSzPts val="1400"/>
              <a:buNone/>
              <a:defRPr/>
            </a:lvl2pPr>
            <a:lvl3pPr lvl="2" algn="ctr">
              <a:lnSpc>
                <a:spcPct val="110000"/>
              </a:lnSpc>
              <a:spcBef>
                <a:spcPts val="0"/>
              </a:spcBef>
              <a:spcAft>
                <a:spcPts val="0"/>
              </a:spcAft>
              <a:buSzPts val="1400"/>
              <a:buNone/>
              <a:defRPr/>
            </a:lvl3pPr>
            <a:lvl4pPr lvl="3" algn="ctr">
              <a:lnSpc>
                <a:spcPct val="110000"/>
              </a:lnSpc>
              <a:spcBef>
                <a:spcPts val="0"/>
              </a:spcBef>
              <a:spcAft>
                <a:spcPts val="0"/>
              </a:spcAft>
              <a:buSzPts val="1400"/>
              <a:buNone/>
              <a:defRPr/>
            </a:lvl4pPr>
            <a:lvl5pPr lvl="4" algn="ctr">
              <a:lnSpc>
                <a:spcPct val="110000"/>
              </a:lnSpc>
              <a:spcBef>
                <a:spcPts val="0"/>
              </a:spcBef>
              <a:spcAft>
                <a:spcPts val="0"/>
              </a:spcAft>
              <a:buSzPts val="1400"/>
              <a:buNone/>
              <a:defRPr/>
            </a:lvl5pPr>
            <a:lvl6pPr lvl="5" algn="l">
              <a:lnSpc>
                <a:spcPct val="110000"/>
              </a:lnSpc>
              <a:spcBef>
                <a:spcPts val="0"/>
              </a:spcBef>
              <a:spcAft>
                <a:spcPts val="0"/>
              </a:spcAft>
              <a:buSzPts val="1400"/>
              <a:buNone/>
              <a:defRPr/>
            </a:lvl6pPr>
            <a:lvl7pPr lvl="6" algn="l">
              <a:lnSpc>
                <a:spcPct val="110000"/>
              </a:lnSpc>
              <a:spcBef>
                <a:spcPts val="0"/>
              </a:spcBef>
              <a:spcAft>
                <a:spcPts val="0"/>
              </a:spcAft>
              <a:buSzPts val="1400"/>
              <a:buNone/>
              <a:defRPr/>
            </a:lvl7pPr>
            <a:lvl8pPr lvl="7" algn="l">
              <a:lnSpc>
                <a:spcPct val="110000"/>
              </a:lnSpc>
              <a:spcBef>
                <a:spcPts val="0"/>
              </a:spcBef>
              <a:spcAft>
                <a:spcPts val="0"/>
              </a:spcAft>
              <a:buSzPts val="1400"/>
              <a:buNone/>
              <a:defRPr/>
            </a:lvl8pPr>
            <a:lvl9pPr lvl="8" algn="l">
              <a:lnSpc>
                <a:spcPct val="110000"/>
              </a:lnSpc>
              <a:spcBef>
                <a:spcPts val="0"/>
              </a:spcBef>
              <a:spcAft>
                <a:spcPts val="0"/>
              </a:spcAft>
              <a:buSzPts val="1400"/>
              <a:buNone/>
              <a:defRPr/>
            </a:lvl9pPr>
          </a:lstStyle>
          <a:p>
            <a:endParaRPr/>
          </a:p>
        </p:txBody>
      </p:sp>
      <p:sp>
        <p:nvSpPr>
          <p:cNvPr id="93" name="Google Shape;93;p33"/>
          <p:cNvSpPr txBox="1">
            <a:spLocks noGrp="1"/>
          </p:cNvSpPr>
          <p:nvPr>
            <p:ph type="subTitle" idx="3"/>
          </p:nvPr>
        </p:nvSpPr>
        <p:spPr>
          <a:xfrm>
            <a:off x="3305016" y="4561715"/>
            <a:ext cx="6031344" cy="863111"/>
          </a:xfrm>
          <a:prstGeom prst="rect">
            <a:avLst/>
          </a:prstGeom>
          <a:noFill/>
          <a:ln>
            <a:noFill/>
          </a:ln>
        </p:spPr>
        <p:txBody>
          <a:bodyPr spcFirstLastPara="1" wrap="square" lIns="0" tIns="0" rIns="0" bIns="0" anchor="t" anchorCtr="0">
            <a:noAutofit/>
          </a:bodyPr>
          <a:lstStyle>
            <a:lvl1pPr lvl="0" algn="l">
              <a:lnSpc>
                <a:spcPct val="100000"/>
              </a:lnSpc>
              <a:spcBef>
                <a:spcPts val="633"/>
              </a:spcBef>
              <a:spcAft>
                <a:spcPts val="0"/>
              </a:spcAft>
              <a:buSzPts val="1400"/>
              <a:buNone/>
              <a:defRPr sz="2100">
                <a:solidFill>
                  <a:schemeClr val="lt1"/>
                </a:solidFill>
              </a:defRPr>
            </a:lvl1pPr>
            <a:lvl2pPr lvl="1" algn="l">
              <a:lnSpc>
                <a:spcPct val="100000"/>
              </a:lnSpc>
              <a:spcBef>
                <a:spcPts val="633"/>
              </a:spcBef>
              <a:spcAft>
                <a:spcPts val="0"/>
              </a:spcAft>
              <a:buSzPts val="1800"/>
              <a:buChar char="•"/>
              <a:defRPr/>
            </a:lvl2pPr>
            <a:lvl3pPr lvl="2" algn="l">
              <a:lnSpc>
                <a:spcPct val="100000"/>
              </a:lnSpc>
              <a:spcBef>
                <a:spcPts val="633"/>
              </a:spcBef>
              <a:spcAft>
                <a:spcPts val="0"/>
              </a:spcAft>
              <a:buSzPts val="1800"/>
              <a:buChar char="•"/>
              <a:defRPr/>
            </a:lvl3pPr>
            <a:lvl4pPr lvl="3" algn="l">
              <a:lnSpc>
                <a:spcPct val="100000"/>
              </a:lnSpc>
              <a:spcBef>
                <a:spcPts val="633"/>
              </a:spcBef>
              <a:spcAft>
                <a:spcPts val="0"/>
              </a:spcAft>
              <a:buSzPts val="1800"/>
              <a:buChar char="•"/>
              <a:defRPr/>
            </a:lvl4pPr>
            <a:lvl5pPr lvl="4" algn="l">
              <a:lnSpc>
                <a:spcPct val="115000"/>
              </a:lnSpc>
              <a:spcBef>
                <a:spcPts val="633"/>
              </a:spcBef>
              <a:spcAft>
                <a:spcPts val="0"/>
              </a:spcAft>
              <a:buSzPts val="1800"/>
              <a:buChar char="•"/>
              <a:defRPr/>
            </a:lvl5pPr>
            <a:lvl6pPr lvl="5" algn="l">
              <a:lnSpc>
                <a:spcPct val="115000"/>
              </a:lnSpc>
              <a:spcBef>
                <a:spcPts val="0"/>
              </a:spcBef>
              <a:spcAft>
                <a:spcPts val="0"/>
              </a:spcAft>
              <a:buClr>
                <a:srgbClr val="595959"/>
              </a:buClr>
              <a:buSzPts val="1800"/>
              <a:buChar char="•"/>
              <a:defRPr/>
            </a:lvl6pPr>
            <a:lvl7pPr lvl="6" algn="l">
              <a:lnSpc>
                <a:spcPct val="115000"/>
              </a:lnSpc>
              <a:spcBef>
                <a:spcPts val="0"/>
              </a:spcBef>
              <a:spcAft>
                <a:spcPts val="0"/>
              </a:spcAft>
              <a:buClr>
                <a:schemeClr val="dk1"/>
              </a:buClr>
              <a:buSzPts val="1800"/>
              <a:buChar char="–"/>
              <a:defRPr/>
            </a:lvl7pPr>
            <a:lvl8pPr lvl="7" algn="l">
              <a:lnSpc>
                <a:spcPct val="115000"/>
              </a:lnSpc>
              <a:spcBef>
                <a:spcPts val="0"/>
              </a:spcBef>
              <a:spcAft>
                <a:spcPts val="0"/>
              </a:spcAft>
              <a:buClr>
                <a:schemeClr val="dk1"/>
              </a:buClr>
              <a:buSzPts val="1800"/>
              <a:buChar char="–"/>
              <a:defRPr/>
            </a:lvl8pPr>
            <a:lvl9pPr lvl="8" algn="l">
              <a:lnSpc>
                <a:spcPct val="115000"/>
              </a:lnSpc>
              <a:spcBef>
                <a:spcPts val="0"/>
              </a:spcBef>
              <a:spcAft>
                <a:spcPts val="0"/>
              </a:spcAft>
              <a:buClr>
                <a:schemeClr val="dk1"/>
              </a:buClr>
              <a:buSzPts val="1800"/>
              <a:buChar char="–"/>
              <a:defRPr/>
            </a:lvl9pPr>
          </a:lstStyle>
          <a:p>
            <a:endParaRPr/>
          </a:p>
        </p:txBody>
      </p:sp>
      <p:sp>
        <p:nvSpPr>
          <p:cNvPr id="94" name="Google Shape;94;p33"/>
          <p:cNvSpPr txBox="1">
            <a:spLocks noGrp="1"/>
          </p:cNvSpPr>
          <p:nvPr>
            <p:ph type="sldNum" idx="12"/>
          </p:nvPr>
        </p:nvSpPr>
        <p:spPr>
          <a:xfrm>
            <a:off x="11409045" y="6333134"/>
            <a:ext cx="731700" cy="525000"/>
          </a:xfrm>
          <a:prstGeom prst="rect">
            <a:avLst/>
          </a:prstGeom>
          <a:noFill/>
          <a:ln>
            <a:noFill/>
          </a:ln>
        </p:spPr>
        <p:txBody>
          <a:bodyPr spcFirstLastPara="1" wrap="square" lIns="91400" tIns="45700" rIns="91400" bIns="45700" anchor="t" anchorCtr="0">
            <a:noAutofit/>
          </a:bodyPr>
          <a:lstStyle>
            <a:lvl1pPr marL="0" marR="0" lvl="0"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1pPr>
            <a:lvl2pPr marL="0" marR="0" lvl="1"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2pPr>
            <a:lvl3pPr marL="0" marR="0" lvl="2"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3pPr>
            <a:lvl4pPr marL="0" marR="0" lvl="3"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4pPr>
            <a:lvl5pPr marL="0" marR="0" lvl="4"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5pPr>
            <a:lvl6pPr marL="0" marR="0" lvl="5"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6pPr>
            <a:lvl7pPr marL="0" marR="0" lvl="6"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7pPr>
            <a:lvl8pPr marL="0" marR="0" lvl="7"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8pPr>
            <a:lvl9pPr marL="0" marR="0" lvl="8"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Slide Alternate 2">
  <p:cSld name="Title Slide Alternate 2">
    <p:bg>
      <p:bgPr>
        <a:blipFill>
          <a:blip r:embed="rId2">
            <a:alphaModFix/>
          </a:blip>
          <a:stretch>
            <a:fillRect/>
          </a:stretch>
        </a:blipFill>
        <a:effectLst/>
      </p:bgPr>
    </p:bg>
    <p:spTree>
      <p:nvGrpSpPr>
        <p:cNvPr id="1" name="Shape 95"/>
        <p:cNvGrpSpPr/>
        <p:nvPr/>
      </p:nvGrpSpPr>
      <p:grpSpPr>
        <a:xfrm>
          <a:off x="0" y="0"/>
          <a:ext cx="0" cy="0"/>
          <a:chOff x="0" y="0"/>
          <a:chExt cx="0" cy="0"/>
        </a:xfrm>
      </p:grpSpPr>
      <p:grpSp>
        <p:nvGrpSpPr>
          <p:cNvPr id="96" name="Google Shape;96;p35"/>
          <p:cNvGrpSpPr/>
          <p:nvPr/>
        </p:nvGrpSpPr>
        <p:grpSpPr>
          <a:xfrm>
            <a:off x="4" y="3606868"/>
            <a:ext cx="12197431" cy="3251186"/>
            <a:chOff x="0" y="1195"/>
            <a:chExt cx="6739" cy="3566"/>
          </a:xfrm>
        </p:grpSpPr>
        <p:sp>
          <p:nvSpPr>
            <p:cNvPr id="97" name="Google Shape;97;p35"/>
            <p:cNvSpPr/>
            <p:nvPr/>
          </p:nvSpPr>
          <p:spPr>
            <a:xfrm>
              <a:off x="0" y="1215"/>
              <a:ext cx="6736" cy="3546"/>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nvGrpSpPr>
            <p:cNvPr id="98" name="Google Shape;98;p35"/>
            <p:cNvGrpSpPr/>
            <p:nvPr/>
          </p:nvGrpSpPr>
          <p:grpSpPr>
            <a:xfrm>
              <a:off x="3" y="1195"/>
              <a:ext cx="6736" cy="68"/>
              <a:chOff x="3" y="1195"/>
              <a:chExt cx="6736" cy="68"/>
            </a:xfrm>
          </p:grpSpPr>
          <p:sp>
            <p:nvSpPr>
              <p:cNvPr id="99" name="Google Shape;99;p35"/>
              <p:cNvSpPr/>
              <p:nvPr/>
            </p:nvSpPr>
            <p:spPr>
              <a:xfrm>
                <a:off x="3" y="1195"/>
                <a:ext cx="6733" cy="2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sp>
            <p:nvSpPr>
              <p:cNvPr id="100" name="Google Shape;100;p35"/>
              <p:cNvSpPr/>
              <p:nvPr/>
            </p:nvSpPr>
            <p:spPr>
              <a:xfrm>
                <a:off x="1829" y="1195"/>
                <a:ext cx="4910" cy="6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sp>
        <p:nvSpPr>
          <p:cNvPr id="101" name="Google Shape;101;p35"/>
          <p:cNvSpPr txBox="1">
            <a:spLocks noGrp="1"/>
          </p:cNvSpPr>
          <p:nvPr>
            <p:ph type="ctrTitle"/>
          </p:nvPr>
        </p:nvSpPr>
        <p:spPr>
          <a:xfrm>
            <a:off x="3305016" y="4236010"/>
            <a:ext cx="6031344" cy="871200"/>
          </a:xfrm>
          <a:prstGeom prst="rect">
            <a:avLst/>
          </a:prstGeom>
          <a:noFill/>
          <a:ln>
            <a:noFill/>
          </a:ln>
        </p:spPr>
        <p:txBody>
          <a:bodyPr spcFirstLastPara="1" wrap="square" lIns="0" tIns="0" rIns="0" bIns="0" anchor="ctr" anchorCtr="0">
            <a:noAutofit/>
          </a:bodyPr>
          <a:lstStyle>
            <a:lvl1pPr lvl="0" algn="ctr">
              <a:lnSpc>
                <a:spcPct val="105000"/>
              </a:lnSpc>
              <a:spcBef>
                <a:spcPts val="0"/>
              </a:spcBef>
              <a:spcAft>
                <a:spcPts val="0"/>
              </a:spcAft>
              <a:buSzPts val="1400"/>
              <a:buNone/>
              <a:defRPr sz="2900">
                <a:solidFill>
                  <a:schemeClr val="lt1"/>
                </a:solidFill>
              </a:defRPr>
            </a:lvl1pPr>
            <a:lvl2pPr lvl="1" algn="ctr">
              <a:lnSpc>
                <a:spcPct val="110000"/>
              </a:lnSpc>
              <a:spcBef>
                <a:spcPts val="0"/>
              </a:spcBef>
              <a:spcAft>
                <a:spcPts val="0"/>
              </a:spcAft>
              <a:buSzPts val="1400"/>
              <a:buNone/>
              <a:defRPr/>
            </a:lvl2pPr>
            <a:lvl3pPr lvl="2" algn="ctr">
              <a:lnSpc>
                <a:spcPct val="110000"/>
              </a:lnSpc>
              <a:spcBef>
                <a:spcPts val="0"/>
              </a:spcBef>
              <a:spcAft>
                <a:spcPts val="0"/>
              </a:spcAft>
              <a:buSzPts val="1400"/>
              <a:buNone/>
              <a:defRPr/>
            </a:lvl3pPr>
            <a:lvl4pPr lvl="3" algn="ctr">
              <a:lnSpc>
                <a:spcPct val="110000"/>
              </a:lnSpc>
              <a:spcBef>
                <a:spcPts val="0"/>
              </a:spcBef>
              <a:spcAft>
                <a:spcPts val="0"/>
              </a:spcAft>
              <a:buSzPts val="1400"/>
              <a:buNone/>
              <a:defRPr/>
            </a:lvl4pPr>
            <a:lvl5pPr lvl="4" algn="ctr">
              <a:lnSpc>
                <a:spcPct val="110000"/>
              </a:lnSpc>
              <a:spcBef>
                <a:spcPts val="0"/>
              </a:spcBef>
              <a:spcAft>
                <a:spcPts val="0"/>
              </a:spcAft>
              <a:buSzPts val="1400"/>
              <a:buNone/>
              <a:defRPr/>
            </a:lvl5pPr>
            <a:lvl6pPr lvl="5" algn="l">
              <a:lnSpc>
                <a:spcPct val="110000"/>
              </a:lnSpc>
              <a:spcBef>
                <a:spcPts val="0"/>
              </a:spcBef>
              <a:spcAft>
                <a:spcPts val="0"/>
              </a:spcAft>
              <a:buSzPts val="1400"/>
              <a:buNone/>
              <a:defRPr/>
            </a:lvl6pPr>
            <a:lvl7pPr lvl="6" algn="l">
              <a:lnSpc>
                <a:spcPct val="110000"/>
              </a:lnSpc>
              <a:spcBef>
                <a:spcPts val="0"/>
              </a:spcBef>
              <a:spcAft>
                <a:spcPts val="0"/>
              </a:spcAft>
              <a:buSzPts val="1400"/>
              <a:buNone/>
              <a:defRPr/>
            </a:lvl7pPr>
            <a:lvl8pPr lvl="7" algn="l">
              <a:lnSpc>
                <a:spcPct val="110000"/>
              </a:lnSpc>
              <a:spcBef>
                <a:spcPts val="0"/>
              </a:spcBef>
              <a:spcAft>
                <a:spcPts val="0"/>
              </a:spcAft>
              <a:buSzPts val="1400"/>
              <a:buNone/>
              <a:defRPr/>
            </a:lvl8pPr>
            <a:lvl9pPr lvl="8" algn="l">
              <a:lnSpc>
                <a:spcPct val="110000"/>
              </a:lnSpc>
              <a:spcBef>
                <a:spcPts val="0"/>
              </a:spcBef>
              <a:spcAft>
                <a:spcPts val="0"/>
              </a:spcAft>
              <a:buSzPts val="1400"/>
              <a:buNone/>
              <a:defRPr/>
            </a:lvl9pPr>
          </a:lstStyle>
          <a:p>
            <a:endParaRPr/>
          </a:p>
        </p:txBody>
      </p:sp>
      <p:sp>
        <p:nvSpPr>
          <p:cNvPr id="102" name="Google Shape;102;p35"/>
          <p:cNvSpPr txBox="1">
            <a:spLocks noGrp="1"/>
          </p:cNvSpPr>
          <p:nvPr>
            <p:ph type="subTitle" idx="1"/>
          </p:nvPr>
        </p:nvSpPr>
        <p:spPr>
          <a:xfrm>
            <a:off x="3305016" y="5217979"/>
            <a:ext cx="6031344" cy="597265"/>
          </a:xfrm>
          <a:prstGeom prst="rect">
            <a:avLst/>
          </a:prstGeom>
          <a:noFill/>
          <a:ln>
            <a:noFill/>
          </a:ln>
        </p:spPr>
        <p:txBody>
          <a:bodyPr spcFirstLastPara="1" wrap="square" lIns="0" tIns="0" rIns="0" bIns="0" anchor="t" anchorCtr="0">
            <a:noAutofit/>
          </a:bodyPr>
          <a:lstStyle>
            <a:lvl1pPr lvl="0" algn="l">
              <a:lnSpc>
                <a:spcPct val="100000"/>
              </a:lnSpc>
              <a:spcBef>
                <a:spcPts val="633"/>
              </a:spcBef>
              <a:spcAft>
                <a:spcPts val="0"/>
              </a:spcAft>
              <a:buSzPts val="1400"/>
              <a:buNone/>
              <a:defRPr sz="2100">
                <a:solidFill>
                  <a:schemeClr val="lt1"/>
                </a:solidFill>
              </a:defRPr>
            </a:lvl1pPr>
            <a:lvl2pPr lvl="1" algn="l">
              <a:lnSpc>
                <a:spcPct val="100000"/>
              </a:lnSpc>
              <a:spcBef>
                <a:spcPts val="633"/>
              </a:spcBef>
              <a:spcAft>
                <a:spcPts val="0"/>
              </a:spcAft>
              <a:buSzPts val="1800"/>
              <a:buChar char="•"/>
              <a:defRPr/>
            </a:lvl2pPr>
            <a:lvl3pPr lvl="2" algn="l">
              <a:lnSpc>
                <a:spcPct val="100000"/>
              </a:lnSpc>
              <a:spcBef>
                <a:spcPts val="633"/>
              </a:spcBef>
              <a:spcAft>
                <a:spcPts val="0"/>
              </a:spcAft>
              <a:buSzPts val="1800"/>
              <a:buChar char="•"/>
              <a:defRPr/>
            </a:lvl3pPr>
            <a:lvl4pPr lvl="3" algn="l">
              <a:lnSpc>
                <a:spcPct val="100000"/>
              </a:lnSpc>
              <a:spcBef>
                <a:spcPts val="633"/>
              </a:spcBef>
              <a:spcAft>
                <a:spcPts val="0"/>
              </a:spcAft>
              <a:buSzPts val="1800"/>
              <a:buChar char="•"/>
              <a:defRPr/>
            </a:lvl4pPr>
            <a:lvl5pPr lvl="4" algn="l">
              <a:lnSpc>
                <a:spcPct val="115000"/>
              </a:lnSpc>
              <a:spcBef>
                <a:spcPts val="633"/>
              </a:spcBef>
              <a:spcAft>
                <a:spcPts val="0"/>
              </a:spcAft>
              <a:buSzPts val="1800"/>
              <a:buChar char="•"/>
              <a:defRPr/>
            </a:lvl5pPr>
            <a:lvl6pPr lvl="5" algn="l">
              <a:lnSpc>
                <a:spcPct val="115000"/>
              </a:lnSpc>
              <a:spcBef>
                <a:spcPts val="0"/>
              </a:spcBef>
              <a:spcAft>
                <a:spcPts val="0"/>
              </a:spcAft>
              <a:buClr>
                <a:srgbClr val="595959"/>
              </a:buClr>
              <a:buSzPts val="1800"/>
              <a:buChar char="•"/>
              <a:defRPr/>
            </a:lvl6pPr>
            <a:lvl7pPr lvl="6" algn="l">
              <a:lnSpc>
                <a:spcPct val="115000"/>
              </a:lnSpc>
              <a:spcBef>
                <a:spcPts val="0"/>
              </a:spcBef>
              <a:spcAft>
                <a:spcPts val="0"/>
              </a:spcAft>
              <a:buClr>
                <a:schemeClr val="dk1"/>
              </a:buClr>
              <a:buSzPts val="1800"/>
              <a:buChar char="–"/>
              <a:defRPr/>
            </a:lvl7pPr>
            <a:lvl8pPr lvl="7" algn="l">
              <a:lnSpc>
                <a:spcPct val="115000"/>
              </a:lnSpc>
              <a:spcBef>
                <a:spcPts val="0"/>
              </a:spcBef>
              <a:spcAft>
                <a:spcPts val="0"/>
              </a:spcAft>
              <a:buClr>
                <a:schemeClr val="dk1"/>
              </a:buClr>
              <a:buSzPts val="1800"/>
              <a:buChar char="–"/>
              <a:defRPr/>
            </a:lvl8pPr>
            <a:lvl9pPr lvl="8" algn="l">
              <a:lnSpc>
                <a:spcPct val="115000"/>
              </a:lnSpc>
              <a:spcBef>
                <a:spcPts val="0"/>
              </a:spcBef>
              <a:spcAft>
                <a:spcPts val="0"/>
              </a:spcAft>
              <a:buClr>
                <a:schemeClr val="dk1"/>
              </a:buClr>
              <a:buSzPts val="1800"/>
              <a:buChar char="–"/>
              <a:defRPr/>
            </a:lvl9pPr>
          </a:lstStyle>
          <a:p>
            <a:endParaRPr/>
          </a:p>
        </p:txBody>
      </p:sp>
      <p:pic>
        <p:nvPicPr>
          <p:cNvPr id="103" name="Google Shape;103;p35" descr="AIRBUS_WHITE.png"/>
          <p:cNvPicPr preferRelativeResize="0"/>
          <p:nvPr/>
        </p:nvPicPr>
        <p:blipFill rotWithShape="1">
          <a:blip r:embed="rId3">
            <a:alphaModFix/>
          </a:blip>
          <a:srcRect/>
          <a:stretch/>
        </p:blipFill>
        <p:spPr>
          <a:xfrm>
            <a:off x="10560496" y="6165306"/>
            <a:ext cx="1440160" cy="360040"/>
          </a:xfrm>
          <a:prstGeom prst="rect">
            <a:avLst/>
          </a:prstGeom>
          <a:noFill/>
          <a:ln>
            <a:noFill/>
          </a:ln>
        </p:spPr>
      </p:pic>
      <p:sp>
        <p:nvSpPr>
          <p:cNvPr id="104" name="Google Shape;104;p35"/>
          <p:cNvSpPr txBox="1">
            <a:spLocks noGrp="1"/>
          </p:cNvSpPr>
          <p:nvPr>
            <p:ph type="body" idx="2"/>
          </p:nvPr>
        </p:nvSpPr>
        <p:spPr>
          <a:xfrm>
            <a:off x="3305016" y="5925936"/>
            <a:ext cx="6031344" cy="59941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633"/>
              </a:spcBef>
              <a:spcAft>
                <a:spcPts val="0"/>
              </a:spcAft>
              <a:buSzPts val="1400"/>
              <a:buNone/>
              <a:defRPr sz="1300">
                <a:solidFill>
                  <a:schemeClr val="lt1"/>
                </a:solidFill>
              </a:defRPr>
            </a:lvl1pPr>
            <a:lvl2pPr marL="914400" lvl="1" indent="-342900" algn="l">
              <a:lnSpc>
                <a:spcPct val="100000"/>
              </a:lnSpc>
              <a:spcBef>
                <a:spcPts val="633"/>
              </a:spcBef>
              <a:spcAft>
                <a:spcPts val="0"/>
              </a:spcAft>
              <a:buSzPts val="1800"/>
              <a:buChar char="•"/>
              <a:defRPr/>
            </a:lvl2pPr>
            <a:lvl3pPr marL="1371600" lvl="2" indent="-342900" algn="l">
              <a:lnSpc>
                <a:spcPct val="100000"/>
              </a:lnSpc>
              <a:spcBef>
                <a:spcPts val="633"/>
              </a:spcBef>
              <a:spcAft>
                <a:spcPts val="0"/>
              </a:spcAft>
              <a:buSzPts val="1800"/>
              <a:buChar char="•"/>
              <a:defRPr/>
            </a:lvl3pPr>
            <a:lvl4pPr marL="1828800" lvl="3" indent="-342900" algn="l">
              <a:lnSpc>
                <a:spcPct val="100000"/>
              </a:lnSpc>
              <a:spcBef>
                <a:spcPts val="633"/>
              </a:spcBef>
              <a:spcAft>
                <a:spcPts val="0"/>
              </a:spcAft>
              <a:buSzPts val="1800"/>
              <a:buChar char="•"/>
              <a:defRPr/>
            </a:lvl4pPr>
            <a:lvl5pPr marL="2286000" lvl="4" indent="-342900" algn="l">
              <a:lnSpc>
                <a:spcPct val="115000"/>
              </a:lnSpc>
              <a:spcBef>
                <a:spcPts val="633"/>
              </a:spcBef>
              <a:spcAft>
                <a:spcPts val="0"/>
              </a:spcAft>
              <a:buSzPts val="1800"/>
              <a:buChar char="•"/>
              <a:defRPr/>
            </a:lvl5pPr>
            <a:lvl6pPr marL="2743200" lvl="5" indent="-342900" algn="l">
              <a:lnSpc>
                <a:spcPct val="115000"/>
              </a:lnSpc>
              <a:spcBef>
                <a:spcPts val="0"/>
              </a:spcBef>
              <a:spcAft>
                <a:spcPts val="0"/>
              </a:spcAft>
              <a:buClr>
                <a:srgbClr val="595959"/>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sp>
        <p:nvSpPr>
          <p:cNvPr id="105" name="Google Shape;105;p35"/>
          <p:cNvSpPr txBox="1">
            <a:spLocks noGrp="1"/>
          </p:cNvSpPr>
          <p:nvPr>
            <p:ph type="sldNum" idx="12"/>
          </p:nvPr>
        </p:nvSpPr>
        <p:spPr>
          <a:xfrm>
            <a:off x="11409045" y="6333134"/>
            <a:ext cx="731700" cy="525000"/>
          </a:xfrm>
          <a:prstGeom prst="rect">
            <a:avLst/>
          </a:prstGeom>
          <a:noFill/>
          <a:ln>
            <a:noFill/>
          </a:ln>
        </p:spPr>
        <p:txBody>
          <a:bodyPr spcFirstLastPara="1" wrap="square" lIns="91400" tIns="45700" rIns="91400" bIns="45700" anchor="t" anchorCtr="0">
            <a:noAutofit/>
          </a:bodyPr>
          <a:lstStyle>
            <a:lvl1pPr marL="0" marR="0" lvl="0"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1pPr>
            <a:lvl2pPr marL="0" marR="0" lvl="1"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2pPr>
            <a:lvl3pPr marL="0" marR="0" lvl="2"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3pPr>
            <a:lvl4pPr marL="0" marR="0" lvl="3"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4pPr>
            <a:lvl5pPr marL="0" marR="0" lvl="4"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5pPr>
            <a:lvl6pPr marL="0" marR="0" lvl="5"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6pPr>
            <a:lvl7pPr marL="0" marR="0" lvl="6"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7pPr>
            <a:lvl8pPr marL="0" marR="0" lvl="7"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8pPr>
            <a:lvl9pPr marL="0" marR="0" lvl="8"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Slide Alternate 2 Changeable">
  <p:cSld name="Title Slide Alternate 2 Changeable">
    <p:bg>
      <p:bgPr>
        <a:solidFill>
          <a:schemeClr val="lt1"/>
        </a:solidFill>
        <a:effectLst/>
      </p:bgPr>
    </p:bg>
    <p:spTree>
      <p:nvGrpSpPr>
        <p:cNvPr id="1" name="Shape 106"/>
        <p:cNvGrpSpPr/>
        <p:nvPr/>
      </p:nvGrpSpPr>
      <p:grpSpPr>
        <a:xfrm>
          <a:off x="0" y="0"/>
          <a:ext cx="0" cy="0"/>
          <a:chOff x="0" y="0"/>
          <a:chExt cx="0" cy="0"/>
        </a:xfrm>
      </p:grpSpPr>
      <p:grpSp>
        <p:nvGrpSpPr>
          <p:cNvPr id="107" name="Google Shape;107;p36"/>
          <p:cNvGrpSpPr/>
          <p:nvPr/>
        </p:nvGrpSpPr>
        <p:grpSpPr>
          <a:xfrm>
            <a:off x="4" y="3606868"/>
            <a:ext cx="12197431" cy="3251186"/>
            <a:chOff x="0" y="1195"/>
            <a:chExt cx="6739" cy="3566"/>
          </a:xfrm>
        </p:grpSpPr>
        <p:sp>
          <p:nvSpPr>
            <p:cNvPr id="108" name="Google Shape;108;p36"/>
            <p:cNvSpPr/>
            <p:nvPr/>
          </p:nvSpPr>
          <p:spPr>
            <a:xfrm>
              <a:off x="0" y="1215"/>
              <a:ext cx="6736" cy="3546"/>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nvGrpSpPr>
            <p:cNvPr id="109" name="Google Shape;109;p36"/>
            <p:cNvGrpSpPr/>
            <p:nvPr/>
          </p:nvGrpSpPr>
          <p:grpSpPr>
            <a:xfrm>
              <a:off x="3" y="1195"/>
              <a:ext cx="6736" cy="68"/>
              <a:chOff x="3" y="1195"/>
              <a:chExt cx="6736" cy="68"/>
            </a:xfrm>
          </p:grpSpPr>
          <p:sp>
            <p:nvSpPr>
              <p:cNvPr id="110" name="Google Shape;110;p36"/>
              <p:cNvSpPr/>
              <p:nvPr/>
            </p:nvSpPr>
            <p:spPr>
              <a:xfrm>
                <a:off x="3" y="1195"/>
                <a:ext cx="6733" cy="2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sp>
            <p:nvSpPr>
              <p:cNvPr id="111" name="Google Shape;111;p36"/>
              <p:cNvSpPr/>
              <p:nvPr/>
            </p:nvSpPr>
            <p:spPr>
              <a:xfrm>
                <a:off x="1829" y="1195"/>
                <a:ext cx="4910" cy="6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pic>
        <p:nvPicPr>
          <p:cNvPr id="112" name="Google Shape;112;p36" descr="AIRBUS_WHITE.png"/>
          <p:cNvPicPr preferRelativeResize="0"/>
          <p:nvPr/>
        </p:nvPicPr>
        <p:blipFill rotWithShape="1">
          <a:blip r:embed="rId2">
            <a:alphaModFix/>
          </a:blip>
          <a:srcRect/>
          <a:stretch/>
        </p:blipFill>
        <p:spPr>
          <a:xfrm>
            <a:off x="10560496" y="6165306"/>
            <a:ext cx="1440160" cy="360040"/>
          </a:xfrm>
          <a:prstGeom prst="rect">
            <a:avLst/>
          </a:prstGeom>
          <a:noFill/>
          <a:ln>
            <a:noFill/>
          </a:ln>
        </p:spPr>
      </p:pic>
      <p:sp>
        <p:nvSpPr>
          <p:cNvPr id="113" name="Google Shape;113;p36"/>
          <p:cNvSpPr>
            <a:spLocks noGrp="1"/>
          </p:cNvSpPr>
          <p:nvPr>
            <p:ph type="pic" idx="2"/>
          </p:nvPr>
        </p:nvSpPr>
        <p:spPr>
          <a:xfrm>
            <a:off x="0" y="2"/>
            <a:ext cx="12192000" cy="3606832"/>
          </a:xfrm>
          <a:prstGeom prst="rect">
            <a:avLst/>
          </a:prstGeom>
          <a:solidFill>
            <a:srgbClr val="BFBFBF"/>
          </a:solidFill>
          <a:ln>
            <a:noFill/>
          </a:ln>
        </p:spPr>
      </p:sp>
      <p:sp>
        <p:nvSpPr>
          <p:cNvPr id="114" name="Google Shape;114;p36"/>
          <p:cNvSpPr txBox="1">
            <a:spLocks noGrp="1"/>
          </p:cNvSpPr>
          <p:nvPr>
            <p:ph type="ctrTitle"/>
          </p:nvPr>
        </p:nvSpPr>
        <p:spPr>
          <a:xfrm>
            <a:off x="3305016" y="4236010"/>
            <a:ext cx="6031344" cy="871200"/>
          </a:xfrm>
          <a:prstGeom prst="rect">
            <a:avLst/>
          </a:prstGeom>
          <a:noFill/>
          <a:ln>
            <a:noFill/>
          </a:ln>
        </p:spPr>
        <p:txBody>
          <a:bodyPr spcFirstLastPara="1" wrap="square" lIns="0" tIns="0" rIns="0" bIns="0" anchor="ctr" anchorCtr="0">
            <a:noAutofit/>
          </a:bodyPr>
          <a:lstStyle>
            <a:lvl1pPr lvl="0" algn="ctr">
              <a:lnSpc>
                <a:spcPct val="105000"/>
              </a:lnSpc>
              <a:spcBef>
                <a:spcPts val="0"/>
              </a:spcBef>
              <a:spcAft>
                <a:spcPts val="0"/>
              </a:spcAft>
              <a:buSzPts val="1400"/>
              <a:buNone/>
              <a:defRPr sz="2900">
                <a:solidFill>
                  <a:schemeClr val="lt1"/>
                </a:solidFill>
              </a:defRPr>
            </a:lvl1pPr>
            <a:lvl2pPr lvl="1" algn="ctr">
              <a:lnSpc>
                <a:spcPct val="110000"/>
              </a:lnSpc>
              <a:spcBef>
                <a:spcPts val="0"/>
              </a:spcBef>
              <a:spcAft>
                <a:spcPts val="0"/>
              </a:spcAft>
              <a:buSzPts val="1400"/>
              <a:buNone/>
              <a:defRPr/>
            </a:lvl2pPr>
            <a:lvl3pPr lvl="2" algn="ctr">
              <a:lnSpc>
                <a:spcPct val="110000"/>
              </a:lnSpc>
              <a:spcBef>
                <a:spcPts val="0"/>
              </a:spcBef>
              <a:spcAft>
                <a:spcPts val="0"/>
              </a:spcAft>
              <a:buSzPts val="1400"/>
              <a:buNone/>
              <a:defRPr/>
            </a:lvl3pPr>
            <a:lvl4pPr lvl="3" algn="ctr">
              <a:lnSpc>
                <a:spcPct val="110000"/>
              </a:lnSpc>
              <a:spcBef>
                <a:spcPts val="0"/>
              </a:spcBef>
              <a:spcAft>
                <a:spcPts val="0"/>
              </a:spcAft>
              <a:buSzPts val="1400"/>
              <a:buNone/>
              <a:defRPr/>
            </a:lvl4pPr>
            <a:lvl5pPr lvl="4" algn="ctr">
              <a:lnSpc>
                <a:spcPct val="110000"/>
              </a:lnSpc>
              <a:spcBef>
                <a:spcPts val="0"/>
              </a:spcBef>
              <a:spcAft>
                <a:spcPts val="0"/>
              </a:spcAft>
              <a:buSzPts val="1400"/>
              <a:buNone/>
              <a:defRPr/>
            </a:lvl5pPr>
            <a:lvl6pPr lvl="5" algn="l">
              <a:lnSpc>
                <a:spcPct val="110000"/>
              </a:lnSpc>
              <a:spcBef>
                <a:spcPts val="0"/>
              </a:spcBef>
              <a:spcAft>
                <a:spcPts val="0"/>
              </a:spcAft>
              <a:buSzPts val="1400"/>
              <a:buNone/>
              <a:defRPr/>
            </a:lvl6pPr>
            <a:lvl7pPr lvl="6" algn="l">
              <a:lnSpc>
                <a:spcPct val="110000"/>
              </a:lnSpc>
              <a:spcBef>
                <a:spcPts val="0"/>
              </a:spcBef>
              <a:spcAft>
                <a:spcPts val="0"/>
              </a:spcAft>
              <a:buSzPts val="1400"/>
              <a:buNone/>
              <a:defRPr/>
            </a:lvl7pPr>
            <a:lvl8pPr lvl="7" algn="l">
              <a:lnSpc>
                <a:spcPct val="110000"/>
              </a:lnSpc>
              <a:spcBef>
                <a:spcPts val="0"/>
              </a:spcBef>
              <a:spcAft>
                <a:spcPts val="0"/>
              </a:spcAft>
              <a:buSzPts val="1400"/>
              <a:buNone/>
              <a:defRPr/>
            </a:lvl8pPr>
            <a:lvl9pPr lvl="8" algn="l">
              <a:lnSpc>
                <a:spcPct val="110000"/>
              </a:lnSpc>
              <a:spcBef>
                <a:spcPts val="0"/>
              </a:spcBef>
              <a:spcAft>
                <a:spcPts val="0"/>
              </a:spcAft>
              <a:buSzPts val="1400"/>
              <a:buNone/>
              <a:defRPr/>
            </a:lvl9pPr>
          </a:lstStyle>
          <a:p>
            <a:endParaRPr/>
          </a:p>
        </p:txBody>
      </p:sp>
      <p:sp>
        <p:nvSpPr>
          <p:cNvPr id="115" name="Google Shape;115;p36"/>
          <p:cNvSpPr txBox="1">
            <a:spLocks noGrp="1"/>
          </p:cNvSpPr>
          <p:nvPr>
            <p:ph type="subTitle" idx="1"/>
          </p:nvPr>
        </p:nvSpPr>
        <p:spPr>
          <a:xfrm>
            <a:off x="3305016" y="5217979"/>
            <a:ext cx="6031344" cy="597265"/>
          </a:xfrm>
          <a:prstGeom prst="rect">
            <a:avLst/>
          </a:prstGeom>
          <a:noFill/>
          <a:ln>
            <a:noFill/>
          </a:ln>
        </p:spPr>
        <p:txBody>
          <a:bodyPr spcFirstLastPara="1" wrap="square" lIns="0" tIns="0" rIns="0" bIns="0" anchor="t" anchorCtr="0">
            <a:noAutofit/>
          </a:bodyPr>
          <a:lstStyle>
            <a:lvl1pPr lvl="0" algn="l">
              <a:lnSpc>
                <a:spcPct val="100000"/>
              </a:lnSpc>
              <a:spcBef>
                <a:spcPts val="633"/>
              </a:spcBef>
              <a:spcAft>
                <a:spcPts val="0"/>
              </a:spcAft>
              <a:buSzPts val="1400"/>
              <a:buNone/>
              <a:defRPr sz="2100">
                <a:solidFill>
                  <a:schemeClr val="lt1"/>
                </a:solidFill>
              </a:defRPr>
            </a:lvl1pPr>
            <a:lvl2pPr lvl="1" algn="l">
              <a:lnSpc>
                <a:spcPct val="100000"/>
              </a:lnSpc>
              <a:spcBef>
                <a:spcPts val="633"/>
              </a:spcBef>
              <a:spcAft>
                <a:spcPts val="0"/>
              </a:spcAft>
              <a:buSzPts val="1800"/>
              <a:buChar char="•"/>
              <a:defRPr/>
            </a:lvl2pPr>
            <a:lvl3pPr lvl="2" algn="l">
              <a:lnSpc>
                <a:spcPct val="100000"/>
              </a:lnSpc>
              <a:spcBef>
                <a:spcPts val="633"/>
              </a:spcBef>
              <a:spcAft>
                <a:spcPts val="0"/>
              </a:spcAft>
              <a:buSzPts val="1800"/>
              <a:buChar char="•"/>
              <a:defRPr/>
            </a:lvl3pPr>
            <a:lvl4pPr lvl="3" algn="l">
              <a:lnSpc>
                <a:spcPct val="100000"/>
              </a:lnSpc>
              <a:spcBef>
                <a:spcPts val="633"/>
              </a:spcBef>
              <a:spcAft>
                <a:spcPts val="0"/>
              </a:spcAft>
              <a:buSzPts val="1800"/>
              <a:buChar char="•"/>
              <a:defRPr/>
            </a:lvl4pPr>
            <a:lvl5pPr lvl="4" algn="l">
              <a:lnSpc>
                <a:spcPct val="115000"/>
              </a:lnSpc>
              <a:spcBef>
                <a:spcPts val="633"/>
              </a:spcBef>
              <a:spcAft>
                <a:spcPts val="0"/>
              </a:spcAft>
              <a:buSzPts val="1800"/>
              <a:buChar char="•"/>
              <a:defRPr/>
            </a:lvl5pPr>
            <a:lvl6pPr lvl="5" algn="l">
              <a:lnSpc>
                <a:spcPct val="115000"/>
              </a:lnSpc>
              <a:spcBef>
                <a:spcPts val="0"/>
              </a:spcBef>
              <a:spcAft>
                <a:spcPts val="0"/>
              </a:spcAft>
              <a:buClr>
                <a:srgbClr val="595959"/>
              </a:buClr>
              <a:buSzPts val="1800"/>
              <a:buChar char="•"/>
              <a:defRPr/>
            </a:lvl6pPr>
            <a:lvl7pPr lvl="6" algn="l">
              <a:lnSpc>
                <a:spcPct val="115000"/>
              </a:lnSpc>
              <a:spcBef>
                <a:spcPts val="0"/>
              </a:spcBef>
              <a:spcAft>
                <a:spcPts val="0"/>
              </a:spcAft>
              <a:buClr>
                <a:schemeClr val="dk1"/>
              </a:buClr>
              <a:buSzPts val="1800"/>
              <a:buChar char="–"/>
              <a:defRPr/>
            </a:lvl7pPr>
            <a:lvl8pPr lvl="7" algn="l">
              <a:lnSpc>
                <a:spcPct val="115000"/>
              </a:lnSpc>
              <a:spcBef>
                <a:spcPts val="0"/>
              </a:spcBef>
              <a:spcAft>
                <a:spcPts val="0"/>
              </a:spcAft>
              <a:buClr>
                <a:schemeClr val="dk1"/>
              </a:buClr>
              <a:buSzPts val="1800"/>
              <a:buChar char="–"/>
              <a:defRPr/>
            </a:lvl8pPr>
            <a:lvl9pPr lvl="8" algn="l">
              <a:lnSpc>
                <a:spcPct val="115000"/>
              </a:lnSpc>
              <a:spcBef>
                <a:spcPts val="0"/>
              </a:spcBef>
              <a:spcAft>
                <a:spcPts val="0"/>
              </a:spcAft>
              <a:buClr>
                <a:schemeClr val="dk1"/>
              </a:buClr>
              <a:buSzPts val="1800"/>
              <a:buChar char="–"/>
              <a:defRPr/>
            </a:lvl9pPr>
          </a:lstStyle>
          <a:p>
            <a:endParaRPr/>
          </a:p>
        </p:txBody>
      </p:sp>
      <p:sp>
        <p:nvSpPr>
          <p:cNvPr id="116" name="Google Shape;116;p36"/>
          <p:cNvSpPr txBox="1">
            <a:spLocks noGrp="1"/>
          </p:cNvSpPr>
          <p:nvPr>
            <p:ph type="body" idx="3"/>
          </p:nvPr>
        </p:nvSpPr>
        <p:spPr>
          <a:xfrm>
            <a:off x="3305016" y="5925936"/>
            <a:ext cx="6031344" cy="59941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633"/>
              </a:spcBef>
              <a:spcAft>
                <a:spcPts val="0"/>
              </a:spcAft>
              <a:buSzPts val="1400"/>
              <a:buNone/>
              <a:defRPr sz="1300">
                <a:solidFill>
                  <a:schemeClr val="lt1"/>
                </a:solidFill>
              </a:defRPr>
            </a:lvl1pPr>
            <a:lvl2pPr marL="914400" lvl="1" indent="-342900" algn="l">
              <a:lnSpc>
                <a:spcPct val="100000"/>
              </a:lnSpc>
              <a:spcBef>
                <a:spcPts val="633"/>
              </a:spcBef>
              <a:spcAft>
                <a:spcPts val="0"/>
              </a:spcAft>
              <a:buSzPts val="1800"/>
              <a:buChar char="•"/>
              <a:defRPr/>
            </a:lvl2pPr>
            <a:lvl3pPr marL="1371600" lvl="2" indent="-342900" algn="l">
              <a:lnSpc>
                <a:spcPct val="100000"/>
              </a:lnSpc>
              <a:spcBef>
                <a:spcPts val="633"/>
              </a:spcBef>
              <a:spcAft>
                <a:spcPts val="0"/>
              </a:spcAft>
              <a:buSzPts val="1800"/>
              <a:buChar char="•"/>
              <a:defRPr/>
            </a:lvl3pPr>
            <a:lvl4pPr marL="1828800" lvl="3" indent="-342900" algn="l">
              <a:lnSpc>
                <a:spcPct val="100000"/>
              </a:lnSpc>
              <a:spcBef>
                <a:spcPts val="633"/>
              </a:spcBef>
              <a:spcAft>
                <a:spcPts val="0"/>
              </a:spcAft>
              <a:buSzPts val="1800"/>
              <a:buChar char="•"/>
              <a:defRPr/>
            </a:lvl4pPr>
            <a:lvl5pPr marL="2286000" lvl="4" indent="-342900" algn="l">
              <a:lnSpc>
                <a:spcPct val="115000"/>
              </a:lnSpc>
              <a:spcBef>
                <a:spcPts val="633"/>
              </a:spcBef>
              <a:spcAft>
                <a:spcPts val="0"/>
              </a:spcAft>
              <a:buSzPts val="1800"/>
              <a:buChar char="•"/>
              <a:defRPr/>
            </a:lvl5pPr>
            <a:lvl6pPr marL="2743200" lvl="5" indent="-342900" algn="l">
              <a:lnSpc>
                <a:spcPct val="115000"/>
              </a:lnSpc>
              <a:spcBef>
                <a:spcPts val="0"/>
              </a:spcBef>
              <a:spcAft>
                <a:spcPts val="0"/>
              </a:spcAft>
              <a:buClr>
                <a:srgbClr val="595959"/>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sp>
        <p:nvSpPr>
          <p:cNvPr id="117" name="Google Shape;117;p36"/>
          <p:cNvSpPr txBox="1">
            <a:spLocks noGrp="1"/>
          </p:cNvSpPr>
          <p:nvPr>
            <p:ph type="sldNum" idx="12"/>
          </p:nvPr>
        </p:nvSpPr>
        <p:spPr>
          <a:xfrm>
            <a:off x="11409045" y="6333134"/>
            <a:ext cx="731700" cy="525000"/>
          </a:xfrm>
          <a:prstGeom prst="rect">
            <a:avLst/>
          </a:prstGeom>
          <a:noFill/>
          <a:ln>
            <a:noFill/>
          </a:ln>
        </p:spPr>
        <p:txBody>
          <a:bodyPr spcFirstLastPara="1" wrap="square" lIns="91400" tIns="45700" rIns="91400" bIns="45700" anchor="t" anchorCtr="0">
            <a:noAutofit/>
          </a:bodyPr>
          <a:lstStyle>
            <a:lvl1pPr marL="0" marR="0" lvl="0"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1pPr>
            <a:lvl2pPr marL="0" marR="0" lvl="1"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2pPr>
            <a:lvl3pPr marL="0" marR="0" lvl="2"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3pPr>
            <a:lvl4pPr marL="0" marR="0" lvl="3"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4pPr>
            <a:lvl5pPr marL="0" marR="0" lvl="4"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5pPr>
            <a:lvl6pPr marL="0" marR="0" lvl="5"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6pPr>
            <a:lvl7pPr marL="0" marR="0" lvl="6"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7pPr>
            <a:lvl8pPr marL="0" marR="0" lvl="7"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8pPr>
            <a:lvl9pPr marL="0" marR="0" lvl="8" indent="0" algn="r">
              <a:lnSpc>
                <a:spcPct val="115000"/>
              </a:lnSpc>
              <a:spcBef>
                <a:spcPts val="0"/>
              </a:spcBef>
              <a:spcAft>
                <a:spcPts val="0"/>
              </a:spcAft>
              <a:buClr>
                <a:srgbClr val="000000"/>
              </a:buClr>
              <a:buSzPts val="1500"/>
              <a:buFont typeface="Arial"/>
              <a:buNone/>
              <a:defRPr sz="13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and Image" userDrawn="1">
  <p:cSld name="Content and Image">
    <p:spTree>
      <p:nvGrpSpPr>
        <p:cNvPr id="1" name="Shape 118"/>
        <p:cNvGrpSpPr/>
        <p:nvPr/>
      </p:nvGrpSpPr>
      <p:grpSpPr>
        <a:xfrm>
          <a:off x="0" y="0"/>
          <a:ext cx="0" cy="0"/>
          <a:chOff x="0" y="0"/>
          <a:chExt cx="0" cy="0"/>
        </a:xfrm>
      </p:grpSpPr>
      <p:sp>
        <p:nvSpPr>
          <p:cNvPr id="119" name="Google Shape;119;p38"/>
          <p:cNvSpPr txBox="1">
            <a:spLocks noGrp="1"/>
          </p:cNvSpPr>
          <p:nvPr>
            <p:ph type="title"/>
          </p:nvPr>
        </p:nvSpPr>
        <p:spPr>
          <a:xfrm>
            <a:off x="5" y="-33867"/>
            <a:ext cx="12238567" cy="611718"/>
          </a:xfrm>
          <a:prstGeom prst="rect">
            <a:avLst/>
          </a:prstGeom>
          <a:noFill/>
          <a:ln>
            <a:noFill/>
          </a:ln>
        </p:spPr>
        <p:txBody>
          <a:bodyPr spcFirstLastPara="1" wrap="square" lIns="0" tIns="0" rIns="0" bIns="0" anchor="ctr" anchorCtr="0">
            <a:noAutofit/>
          </a:bodyPr>
          <a:lstStyle>
            <a:lvl1pPr lvl="0" algn="ctr">
              <a:lnSpc>
                <a:spcPct val="110000"/>
              </a:lnSpc>
              <a:spcBef>
                <a:spcPts val="0"/>
              </a:spcBef>
              <a:spcAft>
                <a:spcPts val="0"/>
              </a:spcAft>
              <a:buSzPts val="1400"/>
              <a:buNone/>
              <a:defRPr/>
            </a:lvl1pPr>
            <a:lvl2pPr lvl="1" algn="ctr">
              <a:lnSpc>
                <a:spcPct val="110000"/>
              </a:lnSpc>
              <a:spcBef>
                <a:spcPts val="0"/>
              </a:spcBef>
              <a:spcAft>
                <a:spcPts val="0"/>
              </a:spcAft>
              <a:buSzPts val="1400"/>
              <a:buNone/>
              <a:defRPr/>
            </a:lvl2pPr>
            <a:lvl3pPr lvl="2" algn="ctr">
              <a:lnSpc>
                <a:spcPct val="110000"/>
              </a:lnSpc>
              <a:spcBef>
                <a:spcPts val="0"/>
              </a:spcBef>
              <a:spcAft>
                <a:spcPts val="0"/>
              </a:spcAft>
              <a:buSzPts val="1400"/>
              <a:buNone/>
              <a:defRPr/>
            </a:lvl3pPr>
            <a:lvl4pPr lvl="3" algn="ctr">
              <a:lnSpc>
                <a:spcPct val="110000"/>
              </a:lnSpc>
              <a:spcBef>
                <a:spcPts val="0"/>
              </a:spcBef>
              <a:spcAft>
                <a:spcPts val="0"/>
              </a:spcAft>
              <a:buSzPts val="1400"/>
              <a:buNone/>
              <a:defRPr/>
            </a:lvl4pPr>
            <a:lvl5pPr lvl="4" algn="ctr">
              <a:lnSpc>
                <a:spcPct val="110000"/>
              </a:lnSpc>
              <a:spcBef>
                <a:spcPts val="0"/>
              </a:spcBef>
              <a:spcAft>
                <a:spcPts val="0"/>
              </a:spcAft>
              <a:buSzPts val="1400"/>
              <a:buNone/>
              <a:defRPr/>
            </a:lvl5pPr>
            <a:lvl6pPr lvl="5" algn="l">
              <a:lnSpc>
                <a:spcPct val="110000"/>
              </a:lnSpc>
              <a:spcBef>
                <a:spcPts val="0"/>
              </a:spcBef>
              <a:spcAft>
                <a:spcPts val="0"/>
              </a:spcAft>
              <a:buSzPts val="1400"/>
              <a:buNone/>
              <a:defRPr/>
            </a:lvl6pPr>
            <a:lvl7pPr lvl="6" algn="l">
              <a:lnSpc>
                <a:spcPct val="110000"/>
              </a:lnSpc>
              <a:spcBef>
                <a:spcPts val="0"/>
              </a:spcBef>
              <a:spcAft>
                <a:spcPts val="0"/>
              </a:spcAft>
              <a:buSzPts val="1400"/>
              <a:buNone/>
              <a:defRPr/>
            </a:lvl7pPr>
            <a:lvl8pPr lvl="7" algn="l">
              <a:lnSpc>
                <a:spcPct val="110000"/>
              </a:lnSpc>
              <a:spcBef>
                <a:spcPts val="0"/>
              </a:spcBef>
              <a:spcAft>
                <a:spcPts val="0"/>
              </a:spcAft>
              <a:buSzPts val="1400"/>
              <a:buNone/>
              <a:defRPr/>
            </a:lvl8pPr>
            <a:lvl9pPr lvl="8" algn="l">
              <a:lnSpc>
                <a:spcPct val="110000"/>
              </a:lnSpc>
              <a:spcBef>
                <a:spcPts val="0"/>
              </a:spcBef>
              <a:spcAft>
                <a:spcPts val="0"/>
              </a:spcAft>
              <a:buSzPts val="1400"/>
              <a:buNone/>
              <a:defRPr/>
            </a:lvl9pPr>
          </a:lstStyle>
          <a:p>
            <a:endParaRPr dirty="0"/>
          </a:p>
        </p:txBody>
      </p:sp>
      <p:sp>
        <p:nvSpPr>
          <p:cNvPr id="120" name="Google Shape;120;p38"/>
          <p:cNvSpPr txBox="1">
            <a:spLocks noGrp="1"/>
          </p:cNvSpPr>
          <p:nvPr>
            <p:ph type="body" idx="1"/>
          </p:nvPr>
        </p:nvSpPr>
        <p:spPr>
          <a:xfrm>
            <a:off x="472405" y="1566005"/>
            <a:ext cx="5418347" cy="428643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33"/>
              </a:spcBef>
              <a:spcAft>
                <a:spcPts val="0"/>
              </a:spcAft>
              <a:buSzPts val="1400"/>
              <a:buNone/>
              <a:defRPr/>
            </a:lvl1pPr>
            <a:lvl2pPr marL="914400" lvl="1" indent="-342900" algn="l">
              <a:lnSpc>
                <a:spcPct val="100000"/>
              </a:lnSpc>
              <a:spcBef>
                <a:spcPts val="633"/>
              </a:spcBef>
              <a:spcAft>
                <a:spcPts val="0"/>
              </a:spcAft>
              <a:buSzPts val="1800"/>
              <a:buChar char="•"/>
              <a:defRPr/>
            </a:lvl2pPr>
            <a:lvl3pPr marL="1371600" lvl="2" indent="-342900" algn="l">
              <a:lnSpc>
                <a:spcPct val="100000"/>
              </a:lnSpc>
              <a:spcBef>
                <a:spcPts val="633"/>
              </a:spcBef>
              <a:spcAft>
                <a:spcPts val="0"/>
              </a:spcAft>
              <a:buSzPts val="1800"/>
              <a:buChar char="•"/>
              <a:defRPr/>
            </a:lvl3pPr>
            <a:lvl4pPr marL="1828800" lvl="3" indent="-342900" algn="l">
              <a:lnSpc>
                <a:spcPct val="100000"/>
              </a:lnSpc>
              <a:spcBef>
                <a:spcPts val="633"/>
              </a:spcBef>
              <a:spcAft>
                <a:spcPts val="0"/>
              </a:spcAft>
              <a:buSzPts val="1800"/>
              <a:buChar char="•"/>
              <a:defRPr/>
            </a:lvl4pPr>
            <a:lvl5pPr marL="2286000" lvl="4" indent="-342900" algn="l">
              <a:lnSpc>
                <a:spcPct val="115000"/>
              </a:lnSpc>
              <a:spcBef>
                <a:spcPts val="633"/>
              </a:spcBef>
              <a:spcAft>
                <a:spcPts val="0"/>
              </a:spcAft>
              <a:buSzPts val="1800"/>
              <a:buChar char="•"/>
              <a:defRPr/>
            </a:lvl5pPr>
            <a:lvl6pPr marL="2743200" lvl="5" indent="-342900" algn="l">
              <a:lnSpc>
                <a:spcPct val="115000"/>
              </a:lnSpc>
              <a:spcBef>
                <a:spcPts val="0"/>
              </a:spcBef>
              <a:spcAft>
                <a:spcPts val="0"/>
              </a:spcAft>
              <a:buClr>
                <a:srgbClr val="595959"/>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sp>
        <p:nvSpPr>
          <p:cNvPr id="121" name="Google Shape;121;p38"/>
          <p:cNvSpPr txBox="1">
            <a:spLocks noGrp="1"/>
          </p:cNvSpPr>
          <p:nvPr>
            <p:ph type="ftr" idx="11"/>
          </p:nvPr>
        </p:nvSpPr>
        <p:spPr>
          <a:xfrm>
            <a:off x="551384" y="6324602"/>
            <a:ext cx="8296104" cy="216000"/>
          </a:xfrm>
          <a:prstGeom prst="rect">
            <a:avLst/>
          </a:prstGeom>
          <a:noFill/>
          <a:ln>
            <a:noFill/>
          </a:ln>
        </p:spPr>
        <p:txBody>
          <a:bodyPr spcFirstLastPara="1" wrap="square" lIns="91400" tIns="45700" rIns="91400" bIns="45700" anchor="t" anchorCtr="0">
            <a:noAutofit/>
          </a:bodyPr>
          <a:lstStyle>
            <a:lvl1pPr marR="0" lvl="0" algn="ctr"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ctr"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38"/>
          <p:cNvSpPr txBox="1">
            <a:spLocks noGrp="1"/>
          </p:cNvSpPr>
          <p:nvPr>
            <p:ph type="sldNum" idx="12"/>
          </p:nvPr>
        </p:nvSpPr>
        <p:spPr>
          <a:xfrm>
            <a:off x="123901" y="6444000"/>
            <a:ext cx="654900" cy="225300"/>
          </a:xfrm>
          <a:prstGeom prst="rect">
            <a:avLst/>
          </a:prstGeom>
          <a:noFill/>
          <a:ln>
            <a:noFill/>
          </a:ln>
        </p:spPr>
        <p:txBody>
          <a:bodyPr spcFirstLastPara="1" wrap="square" lIns="91400" tIns="45700" rIns="91400" bIns="45700" anchor="t" anchorCtr="0">
            <a:noAutofit/>
          </a:bodyPr>
          <a:lstStyle>
            <a:lvl1pPr marL="0" marR="0" lvl="0"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1pPr>
            <a:lvl2pPr marL="0" marR="0" lvl="1"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2pPr>
            <a:lvl3pPr marL="0" marR="0" lvl="2"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3pPr>
            <a:lvl4pPr marL="0" marR="0" lvl="3"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4pPr>
            <a:lvl5pPr marL="0" marR="0" lvl="4"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5pPr>
            <a:lvl6pPr marL="0" marR="0" lvl="5"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6pPr>
            <a:lvl7pPr marL="0" marR="0" lvl="6"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7pPr>
            <a:lvl8pPr marL="0" marR="0" lvl="7"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8pPr>
            <a:lvl9pPr marL="0" marR="0" lvl="8" indent="0" algn="ctr">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FR"/>
              <a:t>‹N°›</a:t>
            </a:fld>
            <a:endParaRPr/>
          </a:p>
        </p:txBody>
      </p:sp>
      <p:sp>
        <p:nvSpPr>
          <p:cNvPr id="123" name="Google Shape;123;p38"/>
          <p:cNvSpPr>
            <a:spLocks noGrp="1"/>
          </p:cNvSpPr>
          <p:nvPr>
            <p:ph type="pic" idx="2"/>
          </p:nvPr>
        </p:nvSpPr>
        <p:spPr>
          <a:xfrm>
            <a:off x="6156000" y="1566001"/>
            <a:ext cx="5508000" cy="32868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image" Target="../media/image7.png"/><Relationship Id="rId5" Type="http://schemas.openxmlformats.org/officeDocument/2006/relationships/slideLayout" Target="../slideLayouts/slideLayout26.xml"/><Relationship Id="rId10" Type="http://schemas.openxmlformats.org/officeDocument/2006/relationships/theme" Target="../theme/theme3.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6"/>
          <p:cNvSpPr/>
          <p:nvPr/>
        </p:nvSpPr>
        <p:spPr>
          <a:xfrm>
            <a:off x="-6351" y="-33867"/>
            <a:ext cx="12236451" cy="611718"/>
          </a:xfrm>
          <a:prstGeom prst="rect">
            <a:avLst/>
          </a:prstGeom>
          <a:solidFill>
            <a:srgbClr val="00205B"/>
          </a:solidFill>
          <a:ln>
            <a:noFill/>
          </a:ln>
        </p:spPr>
        <p:txBody>
          <a:bodyPr spcFirstLastPara="1" wrap="square" lIns="95250" tIns="47625" rIns="95250" bIns="47625" anchor="ctr" anchorCtr="0">
            <a:noAutofit/>
          </a:bodyPr>
          <a:lstStyle/>
          <a:p>
            <a:pPr marL="0" marR="0" lvl="0" indent="0" algn="ctr" rtl="0">
              <a:lnSpc>
                <a:spcPct val="115000"/>
              </a:lnSpc>
              <a:spcBef>
                <a:spcPts val="0"/>
              </a:spcBef>
              <a:spcAft>
                <a:spcPts val="0"/>
              </a:spcAft>
              <a:buClr>
                <a:srgbClr val="000000"/>
              </a:buClr>
              <a:buSzPts val="1900"/>
              <a:buFont typeface="Arial"/>
              <a:buNone/>
            </a:pPr>
            <a:endParaRPr sz="1900" b="1" i="0" u="none" strike="noStrike" cap="none">
              <a:solidFill>
                <a:srgbClr val="00205B"/>
              </a:solidFill>
              <a:latin typeface="Arial"/>
              <a:ea typeface="Arial"/>
              <a:cs typeface="Arial"/>
              <a:sym typeface="Arial"/>
            </a:endParaRPr>
          </a:p>
        </p:txBody>
      </p:sp>
      <p:sp>
        <p:nvSpPr>
          <p:cNvPr id="11" name="Google Shape;11;p26"/>
          <p:cNvSpPr txBox="1">
            <a:spLocks noGrp="1"/>
          </p:cNvSpPr>
          <p:nvPr>
            <p:ph type="body" idx="1"/>
          </p:nvPr>
        </p:nvSpPr>
        <p:spPr>
          <a:xfrm>
            <a:off x="472022" y="1011769"/>
            <a:ext cx="11247967" cy="4840817"/>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633"/>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1pPr>
            <a:lvl2pPr marL="914400" marR="0" lvl="1" indent="-336550" algn="l" rtl="0">
              <a:lnSpc>
                <a:spcPct val="100000"/>
              </a:lnSpc>
              <a:spcBef>
                <a:spcPts val="633"/>
              </a:spcBef>
              <a:spcAft>
                <a:spcPts val="0"/>
              </a:spcAft>
              <a:buClr>
                <a:srgbClr val="0085AD"/>
              </a:buClr>
              <a:buSzPts val="1700"/>
              <a:buFont typeface="Arial"/>
              <a:buChar char="•"/>
              <a:defRPr sz="1700" b="0" i="0" u="none" strike="noStrike" cap="none">
                <a:solidFill>
                  <a:srgbClr val="4D4D4D"/>
                </a:solidFill>
                <a:latin typeface="Calibri"/>
                <a:ea typeface="Calibri"/>
                <a:cs typeface="Calibri"/>
                <a:sym typeface="Calibri"/>
              </a:defRPr>
            </a:lvl2pPr>
            <a:lvl3pPr marL="1371600" marR="0" lvl="2" indent="-323850" algn="l" rtl="0">
              <a:lnSpc>
                <a:spcPct val="100000"/>
              </a:lnSpc>
              <a:spcBef>
                <a:spcPts val="633"/>
              </a:spcBef>
              <a:spcAft>
                <a:spcPts val="0"/>
              </a:spcAft>
              <a:buClr>
                <a:srgbClr val="6399AE"/>
              </a:buClr>
              <a:buSzPts val="1500"/>
              <a:buFont typeface="Arial"/>
              <a:buChar char="•"/>
              <a:defRPr sz="1500" b="0" i="0" u="none" strike="noStrike" cap="none">
                <a:solidFill>
                  <a:srgbClr val="4D4D4D"/>
                </a:solidFill>
                <a:latin typeface="Calibri"/>
                <a:ea typeface="Calibri"/>
                <a:cs typeface="Calibri"/>
                <a:sym typeface="Calibri"/>
              </a:defRPr>
            </a:lvl3pPr>
            <a:lvl4pPr marL="1828800" marR="0" lvl="3" indent="-323850" algn="l" rtl="0">
              <a:lnSpc>
                <a:spcPct val="100000"/>
              </a:lnSpc>
              <a:spcBef>
                <a:spcPts val="633"/>
              </a:spcBef>
              <a:spcAft>
                <a:spcPts val="0"/>
              </a:spcAft>
              <a:buClr>
                <a:srgbClr val="595959"/>
              </a:buClr>
              <a:buSzPts val="1500"/>
              <a:buFont typeface="Arial"/>
              <a:buChar char="•"/>
              <a:defRPr sz="1500" b="0" i="0" u="none" strike="noStrike" cap="none">
                <a:solidFill>
                  <a:srgbClr val="4D4D4D"/>
                </a:solidFill>
                <a:latin typeface="Calibri"/>
                <a:ea typeface="Calibri"/>
                <a:cs typeface="Calibri"/>
                <a:sym typeface="Calibri"/>
              </a:defRPr>
            </a:lvl4pPr>
            <a:lvl5pPr marL="2286000" marR="0" lvl="4" indent="-304800" algn="l" rtl="0">
              <a:lnSpc>
                <a:spcPct val="115000"/>
              </a:lnSpc>
              <a:spcBef>
                <a:spcPts val="633"/>
              </a:spcBef>
              <a:spcAft>
                <a:spcPts val="0"/>
              </a:spcAft>
              <a:buClr>
                <a:schemeClr val="dk1"/>
              </a:buClr>
              <a:buSzPts val="1200"/>
              <a:buFont typeface="Arial"/>
              <a:buChar char="•"/>
              <a:defRPr sz="1200" b="0" i="0" u="none" strike="noStrike" cap="none">
                <a:solidFill>
                  <a:srgbClr val="595959"/>
                </a:solidFill>
                <a:latin typeface="Calibri"/>
                <a:ea typeface="Calibri"/>
                <a:cs typeface="Calibri"/>
                <a:sym typeface="Calibri"/>
              </a:defRPr>
            </a:lvl5pPr>
            <a:lvl6pPr marL="2743200" marR="0" lvl="5" indent="-304800" algn="l" rtl="0">
              <a:lnSpc>
                <a:spcPct val="115000"/>
              </a:lnSpc>
              <a:spcBef>
                <a:spcPts val="0"/>
              </a:spcBef>
              <a:spcAft>
                <a:spcPts val="0"/>
              </a:spcAft>
              <a:buClr>
                <a:srgbClr val="595959"/>
              </a:buClr>
              <a:buSzPts val="1200"/>
              <a:buFont typeface="Arial"/>
              <a:buChar char="•"/>
              <a:defRPr sz="1200" b="0" i="0" u="none" strike="noStrike" cap="none">
                <a:solidFill>
                  <a:srgbClr val="595959"/>
                </a:solidFill>
                <a:latin typeface="Calibri"/>
                <a:ea typeface="Calibri"/>
                <a:cs typeface="Calibri"/>
                <a:sym typeface="Calibri"/>
              </a:defRPr>
            </a:lvl6pPr>
            <a:lvl7pPr marL="3200400" marR="0" lvl="6" indent="-330200" algn="l" rtl="0">
              <a:lnSpc>
                <a:spcPct val="115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15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15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2" name="Google Shape;12;p26"/>
          <p:cNvSpPr/>
          <p:nvPr/>
        </p:nvSpPr>
        <p:spPr>
          <a:xfrm>
            <a:off x="0" y="6324602"/>
            <a:ext cx="12208800" cy="548100"/>
          </a:xfrm>
          <a:prstGeom prst="rect">
            <a:avLst/>
          </a:prstGeom>
          <a:solidFill>
            <a:srgbClr val="00205B"/>
          </a:solidFill>
          <a:ln>
            <a:noFill/>
          </a:ln>
        </p:spPr>
        <p:txBody>
          <a:bodyPr spcFirstLastPara="1" wrap="square" lIns="95250" tIns="47625" rIns="95250" bIns="47625" anchor="ctr" anchorCtr="0">
            <a:noAutofit/>
          </a:bodyPr>
          <a:lstStyle/>
          <a:p>
            <a:pPr marL="0" marR="0" lvl="0" indent="0" algn="ctr" rtl="0">
              <a:lnSpc>
                <a:spcPct val="115000"/>
              </a:lnSpc>
              <a:spcBef>
                <a:spcPts val="0"/>
              </a:spcBef>
              <a:spcAft>
                <a:spcPts val="0"/>
              </a:spcAft>
              <a:buClr>
                <a:srgbClr val="000000"/>
              </a:buClr>
              <a:buSzPts val="1900"/>
              <a:buFont typeface="Arial"/>
              <a:buNone/>
            </a:pPr>
            <a:endParaRPr sz="1900" b="1" i="0" u="none" strike="noStrike" cap="none">
              <a:solidFill>
                <a:srgbClr val="00205B"/>
              </a:solidFill>
              <a:latin typeface="Arial"/>
              <a:ea typeface="Arial"/>
              <a:cs typeface="Arial"/>
              <a:sym typeface="Arial"/>
            </a:endParaRPr>
          </a:p>
        </p:txBody>
      </p:sp>
      <p:pic>
        <p:nvPicPr>
          <p:cNvPr id="13" name="Google Shape;13;p26" descr="C:\Users\boverie_k\Desktop\Matériel Graphique\Logos\AIRBUS_WHITE.png"/>
          <p:cNvPicPr preferRelativeResize="0"/>
          <p:nvPr/>
        </p:nvPicPr>
        <p:blipFill rotWithShape="1">
          <a:blip r:embed="rId11">
            <a:alphaModFix/>
          </a:blip>
          <a:srcRect/>
          <a:stretch/>
        </p:blipFill>
        <p:spPr>
          <a:xfrm>
            <a:off x="9971625" y="6263220"/>
            <a:ext cx="2281767" cy="673100"/>
          </a:xfrm>
          <a:prstGeom prst="rect">
            <a:avLst/>
          </a:prstGeom>
          <a:noFill/>
          <a:ln>
            <a:noFill/>
          </a:ln>
        </p:spPr>
      </p:pic>
      <p:sp>
        <p:nvSpPr>
          <p:cNvPr id="14" name="Google Shape;14;p26"/>
          <p:cNvSpPr txBox="1">
            <a:spLocks noGrp="1"/>
          </p:cNvSpPr>
          <p:nvPr>
            <p:ph type="title"/>
          </p:nvPr>
        </p:nvSpPr>
        <p:spPr>
          <a:xfrm>
            <a:off x="5" y="-33867"/>
            <a:ext cx="12238567" cy="611718"/>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rgbClr val="000000"/>
              </a:buClr>
              <a:buSzPts val="1400"/>
              <a:buFont typeface="Arial"/>
              <a:buNone/>
              <a:defRPr sz="2900" b="0" i="0" u="none" strike="noStrike" cap="none">
                <a:solidFill>
                  <a:schemeClr val="lt1"/>
                </a:solidFill>
                <a:latin typeface="Calibri"/>
                <a:ea typeface="Calibri"/>
                <a:cs typeface="Calibri"/>
                <a:sym typeface="Calibri"/>
              </a:defRPr>
            </a:lvl1pPr>
            <a:lvl2pPr marR="0" lvl="1" algn="ctr" rtl="0">
              <a:lnSpc>
                <a:spcPct val="110000"/>
              </a:lnSpc>
              <a:spcBef>
                <a:spcPts val="0"/>
              </a:spcBef>
              <a:spcAft>
                <a:spcPts val="0"/>
              </a:spcAft>
              <a:buClr>
                <a:srgbClr val="000000"/>
              </a:buClr>
              <a:buSzPts val="1400"/>
              <a:buFont typeface="Arial"/>
              <a:buNone/>
              <a:defRPr sz="2900" b="0" i="0" u="none" strike="noStrike" cap="none">
                <a:solidFill>
                  <a:schemeClr val="lt1"/>
                </a:solidFill>
                <a:latin typeface="Calibri"/>
                <a:ea typeface="Calibri"/>
                <a:cs typeface="Calibri"/>
                <a:sym typeface="Calibri"/>
              </a:defRPr>
            </a:lvl2pPr>
            <a:lvl3pPr marR="0" lvl="2" algn="ctr" rtl="0">
              <a:lnSpc>
                <a:spcPct val="110000"/>
              </a:lnSpc>
              <a:spcBef>
                <a:spcPts val="0"/>
              </a:spcBef>
              <a:spcAft>
                <a:spcPts val="0"/>
              </a:spcAft>
              <a:buClr>
                <a:srgbClr val="000000"/>
              </a:buClr>
              <a:buSzPts val="1400"/>
              <a:buFont typeface="Arial"/>
              <a:buNone/>
              <a:defRPr sz="2900" b="0" i="0" u="none" strike="noStrike" cap="none">
                <a:solidFill>
                  <a:schemeClr val="lt1"/>
                </a:solidFill>
                <a:latin typeface="Calibri"/>
                <a:ea typeface="Calibri"/>
                <a:cs typeface="Calibri"/>
                <a:sym typeface="Calibri"/>
              </a:defRPr>
            </a:lvl3pPr>
            <a:lvl4pPr marR="0" lvl="3" algn="ctr" rtl="0">
              <a:lnSpc>
                <a:spcPct val="110000"/>
              </a:lnSpc>
              <a:spcBef>
                <a:spcPts val="0"/>
              </a:spcBef>
              <a:spcAft>
                <a:spcPts val="0"/>
              </a:spcAft>
              <a:buClr>
                <a:srgbClr val="000000"/>
              </a:buClr>
              <a:buSzPts val="1400"/>
              <a:buFont typeface="Arial"/>
              <a:buNone/>
              <a:defRPr sz="2900" b="0" i="0" u="none" strike="noStrike" cap="none">
                <a:solidFill>
                  <a:schemeClr val="lt1"/>
                </a:solidFill>
                <a:latin typeface="Calibri"/>
                <a:ea typeface="Calibri"/>
                <a:cs typeface="Calibri"/>
                <a:sym typeface="Calibri"/>
              </a:defRPr>
            </a:lvl4pPr>
            <a:lvl5pPr marR="0" lvl="4" algn="ctr" rtl="0">
              <a:lnSpc>
                <a:spcPct val="110000"/>
              </a:lnSpc>
              <a:spcBef>
                <a:spcPts val="0"/>
              </a:spcBef>
              <a:spcAft>
                <a:spcPts val="0"/>
              </a:spcAft>
              <a:buClr>
                <a:srgbClr val="000000"/>
              </a:buClr>
              <a:buSzPts val="1400"/>
              <a:buFont typeface="Arial"/>
              <a:buNone/>
              <a:defRPr sz="2900" b="0" i="0" u="none" strike="noStrike" cap="none">
                <a:solidFill>
                  <a:schemeClr val="lt1"/>
                </a:solidFill>
                <a:latin typeface="Calibri"/>
                <a:ea typeface="Calibri"/>
                <a:cs typeface="Calibri"/>
                <a:sym typeface="Calibri"/>
              </a:defRPr>
            </a:lvl5pPr>
            <a:lvl6pPr marR="0" lvl="5" algn="l" rtl="0">
              <a:lnSpc>
                <a:spcPct val="110000"/>
              </a:lnSpc>
              <a:spcBef>
                <a:spcPts val="0"/>
              </a:spcBef>
              <a:spcAft>
                <a:spcPts val="0"/>
              </a:spcAft>
              <a:buClr>
                <a:srgbClr val="000000"/>
              </a:buClr>
              <a:buSzPts val="1400"/>
              <a:buFont typeface="Arial"/>
              <a:buNone/>
              <a:defRPr sz="2700" b="0" i="0" u="none" strike="noStrike" cap="none">
                <a:solidFill>
                  <a:schemeClr val="accent1"/>
                </a:solidFill>
                <a:latin typeface="Arial"/>
                <a:ea typeface="Arial"/>
                <a:cs typeface="Arial"/>
                <a:sym typeface="Arial"/>
              </a:defRPr>
            </a:lvl6pPr>
            <a:lvl7pPr marR="0" lvl="6" algn="l" rtl="0">
              <a:lnSpc>
                <a:spcPct val="110000"/>
              </a:lnSpc>
              <a:spcBef>
                <a:spcPts val="0"/>
              </a:spcBef>
              <a:spcAft>
                <a:spcPts val="0"/>
              </a:spcAft>
              <a:buClr>
                <a:srgbClr val="000000"/>
              </a:buClr>
              <a:buSzPts val="1400"/>
              <a:buFont typeface="Arial"/>
              <a:buNone/>
              <a:defRPr sz="2700" b="0" i="0" u="none" strike="noStrike" cap="none">
                <a:solidFill>
                  <a:schemeClr val="accent1"/>
                </a:solidFill>
                <a:latin typeface="Arial"/>
                <a:ea typeface="Arial"/>
                <a:cs typeface="Arial"/>
                <a:sym typeface="Arial"/>
              </a:defRPr>
            </a:lvl7pPr>
            <a:lvl8pPr marR="0" lvl="7" algn="l" rtl="0">
              <a:lnSpc>
                <a:spcPct val="110000"/>
              </a:lnSpc>
              <a:spcBef>
                <a:spcPts val="0"/>
              </a:spcBef>
              <a:spcAft>
                <a:spcPts val="0"/>
              </a:spcAft>
              <a:buClr>
                <a:srgbClr val="000000"/>
              </a:buClr>
              <a:buSzPts val="1400"/>
              <a:buFont typeface="Arial"/>
              <a:buNone/>
              <a:defRPr sz="2700" b="0" i="0" u="none" strike="noStrike" cap="none">
                <a:solidFill>
                  <a:schemeClr val="accent1"/>
                </a:solidFill>
                <a:latin typeface="Arial"/>
                <a:ea typeface="Arial"/>
                <a:cs typeface="Arial"/>
                <a:sym typeface="Arial"/>
              </a:defRPr>
            </a:lvl8pPr>
            <a:lvl9pPr marR="0" lvl="8" algn="l" rtl="0">
              <a:lnSpc>
                <a:spcPct val="110000"/>
              </a:lnSpc>
              <a:spcBef>
                <a:spcPts val="0"/>
              </a:spcBef>
              <a:spcAft>
                <a:spcPts val="0"/>
              </a:spcAft>
              <a:buClr>
                <a:srgbClr val="000000"/>
              </a:buClr>
              <a:buSzPts val="1400"/>
              <a:buFont typeface="Arial"/>
              <a:buNone/>
              <a:defRPr sz="2700" b="0" i="0" u="none" strike="noStrike" cap="none">
                <a:solidFill>
                  <a:schemeClr val="accent1"/>
                </a:solidFill>
                <a:latin typeface="Arial"/>
                <a:ea typeface="Arial"/>
                <a:cs typeface="Arial"/>
                <a:sym typeface="Arial"/>
              </a:defRPr>
            </a:lvl9pPr>
          </a:lstStyle>
          <a:p>
            <a:endParaRPr/>
          </a:p>
        </p:txBody>
      </p:sp>
      <p:sp>
        <p:nvSpPr>
          <p:cNvPr id="15" name="Google Shape;15;p26"/>
          <p:cNvSpPr/>
          <p:nvPr/>
        </p:nvSpPr>
        <p:spPr>
          <a:xfrm>
            <a:off x="-6351" y="577852"/>
            <a:ext cx="12236451" cy="88901"/>
          </a:xfrm>
          <a:prstGeom prst="rect">
            <a:avLst/>
          </a:prstGeom>
          <a:solidFill>
            <a:srgbClr val="0085AD"/>
          </a:solidFill>
          <a:ln>
            <a:noFill/>
          </a:ln>
        </p:spPr>
        <p:txBody>
          <a:bodyPr spcFirstLastPara="1" wrap="square" lIns="95250" tIns="47625" rIns="95250" bIns="47625" anchor="b"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17" name="Google Shape;17;p26"/>
          <p:cNvSpPr txBox="1">
            <a:spLocks noGrp="1"/>
          </p:cNvSpPr>
          <p:nvPr>
            <p:ph type="sldNum" idx="12"/>
          </p:nvPr>
        </p:nvSpPr>
        <p:spPr>
          <a:xfrm>
            <a:off x="123901" y="6444000"/>
            <a:ext cx="654900" cy="225300"/>
          </a:xfrm>
          <a:prstGeom prst="rect">
            <a:avLst/>
          </a:prstGeom>
          <a:noFill/>
          <a:ln>
            <a:noFill/>
          </a:ln>
        </p:spPr>
        <p:txBody>
          <a:bodyPr spcFirstLastPara="1" wrap="square" lIns="91400" tIns="45700" rIns="91400" bIns="45700" anchor="t" anchorCtr="0">
            <a:noAutofit/>
          </a:bodyPr>
          <a:lstStyle>
            <a:lvl1pPr marL="0" marR="0" lvl="0" indent="0" algn="ctr" rtl="0">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1pPr>
            <a:lvl2pPr marL="0" marR="0" lvl="1" indent="0" algn="ctr" rtl="0">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2pPr>
            <a:lvl3pPr marL="0" marR="0" lvl="2" indent="0" algn="ctr" rtl="0">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3pPr>
            <a:lvl4pPr marL="0" marR="0" lvl="3" indent="0" algn="ctr" rtl="0">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4pPr>
            <a:lvl5pPr marL="0" marR="0" lvl="4" indent="0" algn="ctr" rtl="0">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5pPr>
            <a:lvl6pPr marL="0" marR="0" lvl="5" indent="0" algn="ctr" rtl="0">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6pPr>
            <a:lvl7pPr marL="0" marR="0" lvl="6" indent="0" algn="ctr" rtl="0">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7pPr>
            <a:lvl8pPr marL="0" marR="0" lvl="7" indent="0" algn="ctr" rtl="0">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8pPr>
            <a:lvl9pPr marL="0" marR="0" lvl="8" indent="0" algn="ctr" rtl="0">
              <a:lnSpc>
                <a:spcPct val="115000"/>
              </a:lnSpc>
              <a:spcBef>
                <a:spcPts val="0"/>
              </a:spcBef>
              <a:spcAft>
                <a:spcPts val="0"/>
              </a:spcAft>
              <a:buClr>
                <a:srgbClr val="000000"/>
              </a:buClr>
              <a:buSzPts val="1500"/>
              <a:buFont typeface="Arial"/>
              <a:buNone/>
              <a:defRPr sz="15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FR"/>
              <a:t>‹N°›</a:t>
            </a:fld>
            <a:endParaRPr/>
          </a:p>
        </p:txBody>
      </p:sp>
      <p:sp>
        <p:nvSpPr>
          <p:cNvPr id="18" name="ZoneTexte 17">
            <a:extLst>
              <a:ext uri="{FF2B5EF4-FFF2-40B4-BE49-F238E27FC236}">
                <a16:creationId xmlns:a16="http://schemas.microsoft.com/office/drawing/2014/main" id="{87918591-33BF-43F7-AA04-B8047D3EB054}"/>
              </a:ext>
            </a:extLst>
          </p:cNvPr>
          <p:cNvSpPr txBox="1"/>
          <p:nvPr userDrawn="1"/>
        </p:nvSpPr>
        <p:spPr>
          <a:xfrm>
            <a:off x="1796808" y="6453856"/>
            <a:ext cx="8592955" cy="215444"/>
          </a:xfrm>
          <a:prstGeom prst="rect">
            <a:avLst/>
          </a:prstGeom>
          <a:noFill/>
        </p:spPr>
        <p:txBody>
          <a:bodyPr wrap="square" rtlCol="0">
            <a:spAutoFit/>
          </a:bodyPr>
          <a:lstStyle/>
          <a:p>
            <a:pPr algn="ctr"/>
            <a:r>
              <a:rPr lang="en-US" sz="800" b="1" dirty="0">
                <a:solidFill>
                  <a:srgbClr val="FFFFFF"/>
                </a:solidFill>
              </a:rPr>
              <a:t>© AIRBUS SAS 2024. ALL RIGHTS RESERVED.</a:t>
            </a:r>
            <a:endParaRPr lang="fr-FR" sz="800" b="1" dirty="0">
              <a:solidFill>
                <a:srgbClr val="FFFFFF"/>
              </a:solidFill>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5" r:id="rId4"/>
    <p:sldLayoutId id="2147483656" r:id="rId5"/>
    <p:sldLayoutId id="2147483657" r:id="rId6"/>
    <p:sldLayoutId id="2147483658" r:id="rId7"/>
    <p:sldLayoutId id="2147483659" r:id="rId8"/>
    <p:sldLayoutId id="214748366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9901" y="653692"/>
            <a:ext cx="11249698" cy="88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altLang="de-DE" dirty="0"/>
              <a:t>Titelmasterformat durch Klicken bearbeiten</a:t>
            </a:r>
          </a:p>
        </p:txBody>
      </p:sp>
      <p:sp>
        <p:nvSpPr>
          <p:cNvPr id="1027" name="Rectangle 3"/>
          <p:cNvSpPr>
            <a:spLocks noGrp="1" noChangeArrowheads="1"/>
          </p:cNvSpPr>
          <p:nvPr>
            <p:ph type="body" idx="1"/>
          </p:nvPr>
        </p:nvSpPr>
        <p:spPr bwMode="auto">
          <a:xfrm>
            <a:off x="472407" y="1566000"/>
            <a:ext cx="11247192" cy="4286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altLang="de-DE" dirty="0"/>
              <a:t>Textmasterformate durch Klicken bearbeiten</a:t>
            </a:r>
          </a:p>
          <a:p>
            <a:pPr lvl="1"/>
            <a:r>
              <a:rPr lang="de-DE" altLang="de-DE" dirty="0"/>
              <a:t>Zweite Ebene</a:t>
            </a:r>
          </a:p>
          <a:p>
            <a:pPr lvl="2"/>
            <a:r>
              <a:rPr lang="de-DE" altLang="de-DE" dirty="0"/>
              <a:t>Dritte Ebene</a:t>
            </a:r>
          </a:p>
          <a:p>
            <a:pPr lvl="3"/>
            <a:r>
              <a:rPr lang="de-DE" altLang="de-DE" dirty="0"/>
              <a:t>Vierte Ebene</a:t>
            </a:r>
          </a:p>
          <a:p>
            <a:pPr lvl="4"/>
            <a:r>
              <a:rPr lang="de-DE" altLang="de-DE" dirty="0"/>
              <a:t>Fünfte Ebene</a:t>
            </a:r>
          </a:p>
        </p:txBody>
      </p:sp>
      <p:sp>
        <p:nvSpPr>
          <p:cNvPr id="1028" name="Rectangle 4"/>
          <p:cNvSpPr>
            <a:spLocks noGrp="1" noChangeArrowheads="1"/>
          </p:cNvSpPr>
          <p:nvPr>
            <p:ph type="dt" sz="half" idx="2"/>
          </p:nvPr>
        </p:nvSpPr>
        <p:spPr bwMode="auto">
          <a:xfrm>
            <a:off x="777600" y="6444000"/>
            <a:ext cx="1159100" cy="2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1042962">
              <a:lnSpc>
                <a:spcPct val="100000"/>
              </a:lnSpc>
              <a:defRPr sz="800">
                <a:solidFill>
                  <a:schemeClr val="tx1">
                    <a:lumMod val="65000"/>
                    <a:lumOff val="35000"/>
                  </a:schemeClr>
                </a:solidFill>
              </a:defRPr>
            </a:lvl1pPr>
          </a:lstStyle>
          <a:p>
            <a:fld id="{7DB35000-5ECE-438F-89BD-D8D7FEAAE97A}" type="datetime4">
              <a:rPr lang="en-GB" altLang="de-DE" smtClean="0">
                <a:solidFill>
                  <a:srgbClr val="000000">
                    <a:lumMod val="65000"/>
                    <a:lumOff val="35000"/>
                  </a:srgbClr>
                </a:solidFill>
              </a:rPr>
              <a:t>03 May 2024</a:t>
            </a:fld>
            <a:endParaRPr lang="de-DE" altLang="de-DE" dirty="0">
              <a:solidFill>
                <a:srgbClr val="000000">
                  <a:lumMod val="65000"/>
                  <a:lumOff val="35000"/>
                </a:srgbClr>
              </a:solidFill>
            </a:endParaRPr>
          </a:p>
        </p:txBody>
      </p:sp>
      <p:sp>
        <p:nvSpPr>
          <p:cNvPr id="1029" name="Rectangle 5"/>
          <p:cNvSpPr>
            <a:spLocks noGrp="1" noChangeArrowheads="1"/>
          </p:cNvSpPr>
          <p:nvPr>
            <p:ph type="ftr" sz="quarter" idx="3"/>
          </p:nvPr>
        </p:nvSpPr>
        <p:spPr bwMode="auto">
          <a:xfrm>
            <a:off x="2236498" y="6444000"/>
            <a:ext cx="8296104" cy="2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1042962">
              <a:lnSpc>
                <a:spcPct val="100000"/>
              </a:lnSpc>
              <a:defRPr sz="800">
                <a:solidFill>
                  <a:schemeClr val="tx1">
                    <a:lumMod val="65000"/>
                    <a:lumOff val="35000"/>
                  </a:schemeClr>
                </a:solidFill>
              </a:defRPr>
            </a:lvl1pPr>
          </a:lstStyle>
          <a:p>
            <a:r>
              <a:rPr lang="en-GB" altLang="de-DE">
                <a:solidFill>
                  <a:srgbClr val="000000">
                    <a:lumMod val="65000"/>
                    <a:lumOff val="35000"/>
                  </a:srgbClr>
                </a:solidFill>
              </a:rPr>
              <a:t>ANNUAL REVIEW</a:t>
            </a:r>
            <a:endParaRPr lang="de-DE" altLang="de-DE">
              <a:solidFill>
                <a:srgbClr val="000000">
                  <a:lumMod val="65000"/>
                  <a:lumOff val="35000"/>
                </a:srgbClr>
              </a:solidFill>
            </a:endParaRPr>
          </a:p>
        </p:txBody>
      </p:sp>
      <p:sp>
        <p:nvSpPr>
          <p:cNvPr id="1030" name="Rectangle 6"/>
          <p:cNvSpPr>
            <a:spLocks noGrp="1" noChangeArrowheads="1"/>
          </p:cNvSpPr>
          <p:nvPr>
            <p:ph type="sldNum" sz="quarter" idx="4"/>
          </p:nvPr>
        </p:nvSpPr>
        <p:spPr bwMode="auto">
          <a:xfrm>
            <a:off x="472407" y="6444000"/>
            <a:ext cx="295001" cy="2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1042962">
              <a:lnSpc>
                <a:spcPct val="100000"/>
              </a:lnSpc>
              <a:defRPr sz="800">
                <a:solidFill>
                  <a:schemeClr val="tx1">
                    <a:lumMod val="65000"/>
                    <a:lumOff val="35000"/>
                  </a:schemeClr>
                </a:solidFill>
              </a:defRPr>
            </a:lvl1pPr>
          </a:lstStyle>
          <a:p>
            <a:fld id="{290114C8-F7F2-4E05-9CAE-DDD3D22A4BE8}" type="slidenum">
              <a:rPr lang="de-DE" altLang="de-DE" smtClean="0">
                <a:solidFill>
                  <a:srgbClr val="000000">
                    <a:lumMod val="65000"/>
                    <a:lumOff val="35000"/>
                  </a:srgbClr>
                </a:solidFill>
              </a:rPr>
              <a:pPr/>
              <a:t>‹N°›</a:t>
            </a:fld>
            <a:endParaRPr lang="de-DE" altLang="de-DE">
              <a:solidFill>
                <a:srgbClr val="000000">
                  <a:lumMod val="65000"/>
                  <a:lumOff val="35000"/>
                </a:srgbClr>
              </a:solidFill>
            </a:endParaRPr>
          </a:p>
        </p:txBody>
      </p:sp>
      <p:pic>
        <p:nvPicPr>
          <p:cNvPr id="7" name="Picture 6" descr="Screen Shot 2016-11-11 at 09.55.03.png"/>
          <p:cNvPicPr>
            <a:picLocks noChangeAspect="1"/>
          </p:cNvPicPr>
          <p:nvPr/>
        </p:nvPicPr>
        <p:blipFill>
          <a:blip r:embed="rId14" cstate="screen">
            <a:alphaModFix/>
            <a:extLst>
              <a:ext uri="{28A0092B-C50C-407E-A947-70E740481C1C}">
                <a14:useLocalDpi xmlns:a14="http://schemas.microsoft.com/office/drawing/2010/main"/>
              </a:ext>
            </a:extLst>
          </a:blip>
          <a:stretch>
            <a:fillRect/>
          </a:stretch>
        </p:blipFill>
        <p:spPr>
          <a:xfrm>
            <a:off x="10832400" y="6444000"/>
            <a:ext cx="1108800" cy="231001"/>
          </a:xfrm>
          <a:prstGeom prst="rect">
            <a:avLst/>
          </a:prstGeom>
        </p:spPr>
      </p:pic>
      <p:sp>
        <p:nvSpPr>
          <p:cNvPr id="8" name="Freeform 5"/>
          <p:cNvSpPr>
            <a:spLocks noChangeAspect="1" noEditPoints="1"/>
          </p:cNvSpPr>
          <p:nvPr/>
        </p:nvSpPr>
        <p:spPr bwMode="auto">
          <a:xfrm>
            <a:off x="469900" y="378000"/>
            <a:ext cx="1227600" cy="86461"/>
          </a:xfrm>
          <a:custGeom>
            <a:avLst/>
            <a:gdLst>
              <a:gd name="T0" fmla="*/ 263 w 5735"/>
              <a:gd name="T1" fmla="*/ 202 h 404"/>
              <a:gd name="T2" fmla="*/ 0 w 5735"/>
              <a:gd name="T3" fmla="*/ 395 h 404"/>
              <a:gd name="T4" fmla="*/ 160 w 5735"/>
              <a:gd name="T5" fmla="*/ 10 h 404"/>
              <a:gd name="T6" fmla="*/ 399 w 5735"/>
              <a:gd name="T7" fmla="*/ 395 h 404"/>
              <a:gd name="T8" fmla="*/ 466 w 5735"/>
              <a:gd name="T9" fmla="*/ 224 h 404"/>
              <a:gd name="T10" fmla="*/ 466 w 5735"/>
              <a:gd name="T11" fmla="*/ 68 h 404"/>
              <a:gd name="T12" fmla="*/ 399 w 5735"/>
              <a:gd name="T13" fmla="*/ 395 h 404"/>
              <a:gd name="T14" fmla="*/ 813 w 5735"/>
              <a:gd name="T15" fmla="*/ 224 h 404"/>
              <a:gd name="T16" fmla="*/ 813 w 5735"/>
              <a:gd name="T17" fmla="*/ 68 h 404"/>
              <a:gd name="T18" fmla="*/ 746 w 5735"/>
              <a:gd name="T19" fmla="*/ 395 h 404"/>
              <a:gd name="T20" fmla="*/ 1348 w 5735"/>
              <a:gd name="T21" fmla="*/ 336 h 404"/>
              <a:gd name="T22" fmla="*/ 1329 w 5735"/>
              <a:gd name="T23" fmla="*/ 169 h 404"/>
              <a:gd name="T24" fmla="*/ 1344 w 5735"/>
              <a:gd name="T25" fmla="*/ 10 h 404"/>
              <a:gd name="T26" fmla="*/ 1413 w 5735"/>
              <a:gd name="T27" fmla="*/ 395 h 404"/>
              <a:gd name="T28" fmla="*/ 1654 w 5735"/>
              <a:gd name="T29" fmla="*/ 395 h 404"/>
              <a:gd name="T30" fmla="*/ 1661 w 5735"/>
              <a:gd name="T31" fmla="*/ 293 h 404"/>
              <a:gd name="T32" fmla="*/ 1413 w 5735"/>
              <a:gd name="T33" fmla="*/ 395 h 404"/>
              <a:gd name="T34" fmla="*/ 1793 w 5735"/>
              <a:gd name="T35" fmla="*/ 202 h 404"/>
              <a:gd name="T36" fmla="*/ 1977 w 5735"/>
              <a:gd name="T37" fmla="*/ 349 h 404"/>
              <a:gd name="T38" fmla="*/ 2141 w 5735"/>
              <a:gd name="T39" fmla="*/ 132 h 404"/>
              <a:gd name="T40" fmla="*/ 2491 w 5735"/>
              <a:gd name="T41" fmla="*/ 336 h 404"/>
              <a:gd name="T42" fmla="*/ 2471 w 5735"/>
              <a:gd name="T43" fmla="*/ 169 h 404"/>
              <a:gd name="T44" fmla="*/ 2487 w 5735"/>
              <a:gd name="T45" fmla="*/ 10 h 404"/>
              <a:gd name="T46" fmla="*/ 2837 w 5735"/>
              <a:gd name="T47" fmla="*/ 76 h 404"/>
              <a:gd name="T48" fmla="*/ 2837 w 5735"/>
              <a:gd name="T49" fmla="*/ 76 h 404"/>
              <a:gd name="T50" fmla="*/ 2761 w 5735"/>
              <a:gd name="T51" fmla="*/ 293 h 404"/>
              <a:gd name="T52" fmla="*/ 2874 w 5735"/>
              <a:gd name="T53" fmla="*/ 10 h 404"/>
              <a:gd name="T54" fmla="*/ 3068 w 5735"/>
              <a:gd name="T55" fmla="*/ 395 h 404"/>
              <a:gd name="T56" fmla="*/ 3309 w 5735"/>
              <a:gd name="T57" fmla="*/ 395 h 404"/>
              <a:gd name="T58" fmla="*/ 3316 w 5735"/>
              <a:gd name="T59" fmla="*/ 293 h 404"/>
              <a:gd name="T60" fmla="*/ 3068 w 5735"/>
              <a:gd name="T61" fmla="*/ 395 h 404"/>
              <a:gd name="T62" fmla="*/ 3729 w 5735"/>
              <a:gd name="T63" fmla="*/ 202 h 404"/>
              <a:gd name="T64" fmla="*/ 3467 w 5735"/>
              <a:gd name="T65" fmla="*/ 395 h 404"/>
              <a:gd name="T66" fmla="*/ 3627 w 5735"/>
              <a:gd name="T67" fmla="*/ 10 h 404"/>
              <a:gd name="T68" fmla="*/ 3984 w 5735"/>
              <a:gd name="T69" fmla="*/ 266 h 404"/>
              <a:gd name="T70" fmla="*/ 4111 w 5735"/>
              <a:gd name="T71" fmla="*/ 155 h 404"/>
              <a:gd name="T72" fmla="*/ 4287 w 5735"/>
              <a:gd name="T73" fmla="*/ 123 h 404"/>
              <a:gd name="T74" fmla="*/ 4198 w 5735"/>
              <a:gd name="T75" fmla="*/ 243 h 404"/>
              <a:gd name="T76" fmla="*/ 3984 w 5735"/>
              <a:gd name="T77" fmla="*/ 266 h 404"/>
              <a:gd name="T78" fmla="*/ 4598 w 5735"/>
              <a:gd name="T79" fmla="*/ 128 h 404"/>
              <a:gd name="T80" fmla="*/ 4365 w 5735"/>
              <a:gd name="T81" fmla="*/ 395 h 404"/>
              <a:gd name="T82" fmla="*/ 4535 w 5735"/>
              <a:gd name="T83" fmla="*/ 247 h 404"/>
              <a:gd name="T84" fmla="*/ 4365 w 5735"/>
              <a:gd name="T85" fmla="*/ 395 h 404"/>
              <a:gd name="T86" fmla="*/ 4900 w 5735"/>
              <a:gd name="T87" fmla="*/ 241 h 404"/>
              <a:gd name="T88" fmla="*/ 4658 w 5735"/>
              <a:gd name="T89" fmla="*/ 395 h 404"/>
              <a:gd name="T90" fmla="*/ 4954 w 5735"/>
              <a:gd name="T91" fmla="*/ 395 h 404"/>
              <a:gd name="T92" fmla="*/ 4658 w 5735"/>
              <a:gd name="T93" fmla="*/ 395 h 404"/>
              <a:gd name="T94" fmla="*/ 5037 w 5735"/>
              <a:gd name="T95" fmla="*/ 202 h 404"/>
              <a:gd name="T96" fmla="*/ 5221 w 5735"/>
              <a:gd name="T97" fmla="*/ 349 h 404"/>
              <a:gd name="T98" fmla="*/ 5385 w 5735"/>
              <a:gd name="T99" fmla="*/ 132 h 404"/>
              <a:gd name="T100" fmla="*/ 5735 w 5735"/>
              <a:gd name="T101" fmla="*/ 336 h 404"/>
              <a:gd name="T102" fmla="*/ 5716 w 5735"/>
              <a:gd name="T103" fmla="*/ 169 h 404"/>
              <a:gd name="T104" fmla="*/ 5731 w 5735"/>
              <a:gd name="T105"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5" h="404">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Tree>
    <p:extLst>
      <p:ext uri="{BB962C8B-B14F-4D97-AF65-F5344CB8AC3E}">
        <p14:creationId xmlns:p14="http://schemas.microsoft.com/office/powerpoint/2010/main" val="394133964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p:txStyles>
    <p:titleStyle>
      <a:lvl1pPr algn="l" defTabSz="1042962" rtl="0" eaLnBrk="1" fontAlgn="base" hangingPunct="1">
        <a:lnSpc>
          <a:spcPct val="110000"/>
        </a:lnSpc>
        <a:spcBef>
          <a:spcPct val="0"/>
        </a:spcBef>
        <a:spcAft>
          <a:spcPct val="0"/>
        </a:spcAft>
        <a:defRPr sz="2500">
          <a:solidFill>
            <a:schemeClr val="tx2"/>
          </a:solidFill>
          <a:latin typeface="+mj-lt"/>
          <a:ea typeface="+mj-ea"/>
          <a:cs typeface="+mj-cs"/>
        </a:defRPr>
      </a:lvl1pPr>
      <a:lvl2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2pPr>
      <a:lvl3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3pPr>
      <a:lvl4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4pPr>
      <a:lvl5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5pPr>
      <a:lvl6pPr marL="457188"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6pPr>
      <a:lvl7pPr marL="914376"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7pPr>
      <a:lvl8pPr marL="1371565"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8pPr>
      <a:lvl9pPr marL="1828753"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9pPr>
    </p:titleStyle>
    <p:bodyStyle>
      <a:lvl1pPr algn="l" defTabSz="1042962" rtl="0" eaLnBrk="1" fontAlgn="base" hangingPunct="1">
        <a:lnSpc>
          <a:spcPct val="115000"/>
        </a:lnSpc>
        <a:spcBef>
          <a:spcPct val="0"/>
        </a:spcBef>
        <a:spcAft>
          <a:spcPct val="0"/>
        </a:spcAft>
        <a:defRPr sz="1500">
          <a:solidFill>
            <a:schemeClr val="tx1">
              <a:lumMod val="65000"/>
              <a:lumOff val="35000"/>
            </a:schemeClr>
          </a:solidFill>
          <a:latin typeface="+mn-lt"/>
          <a:ea typeface="+mn-ea"/>
          <a:cs typeface="+mn-cs"/>
        </a:defRPr>
      </a:lvl1pPr>
      <a:lvl2pPr marL="179384" indent="-177796" algn="l" defTabSz="1042962" rtl="0" eaLnBrk="1" fontAlgn="base" hangingPunct="1">
        <a:lnSpc>
          <a:spcPct val="115000"/>
        </a:lnSpc>
        <a:spcBef>
          <a:spcPct val="0"/>
        </a:spcBef>
        <a:spcAft>
          <a:spcPct val="0"/>
        </a:spcAft>
        <a:buChar char="•"/>
        <a:defRPr sz="1500">
          <a:solidFill>
            <a:schemeClr val="tx1">
              <a:lumMod val="65000"/>
              <a:lumOff val="35000"/>
            </a:schemeClr>
          </a:solidFill>
          <a:latin typeface="+mn-lt"/>
          <a:cs typeface="+mn-cs"/>
        </a:defRPr>
      </a:lvl2pPr>
      <a:lvl3pPr marL="355591" indent="-174620" algn="l" defTabSz="1042962" rtl="0" eaLnBrk="1" fontAlgn="base" hangingPunct="1">
        <a:lnSpc>
          <a:spcPct val="115000"/>
        </a:lnSpc>
        <a:spcBef>
          <a:spcPct val="0"/>
        </a:spcBef>
        <a:spcAft>
          <a:spcPct val="0"/>
        </a:spcAft>
        <a:buFont typeface="Arial" pitchFamily="34" charset="0"/>
        <a:buChar char="–"/>
        <a:defRPr sz="1500">
          <a:solidFill>
            <a:schemeClr val="tx1">
              <a:lumMod val="65000"/>
              <a:lumOff val="35000"/>
            </a:schemeClr>
          </a:solidFill>
          <a:latin typeface="+mn-lt"/>
          <a:cs typeface="+mn-cs"/>
        </a:defRPr>
      </a:lvl3pPr>
      <a:lvl4pPr marL="538149" indent="-180971" algn="l" defTabSz="1042962" rtl="0" eaLnBrk="1" fontAlgn="base" hangingPunct="1">
        <a:lnSpc>
          <a:spcPct val="115000"/>
        </a:lnSpc>
        <a:spcBef>
          <a:spcPct val="0"/>
        </a:spcBef>
        <a:spcAft>
          <a:spcPct val="0"/>
        </a:spcAft>
        <a:buFont typeface="Arial" pitchFamily="34" charset="0"/>
        <a:buChar char="–"/>
        <a:defRPr sz="1500">
          <a:solidFill>
            <a:schemeClr val="tx1">
              <a:lumMod val="65000"/>
              <a:lumOff val="35000"/>
            </a:schemeClr>
          </a:solidFill>
          <a:latin typeface="+mn-lt"/>
          <a:cs typeface="+mn-cs"/>
        </a:defRPr>
      </a:lvl4pPr>
      <a:lvl5pPr marL="720707" indent="-180971" algn="l" defTabSz="1042962" rtl="0" eaLnBrk="1" fontAlgn="base" hangingPunct="1">
        <a:lnSpc>
          <a:spcPct val="115000"/>
        </a:lnSpc>
        <a:spcBef>
          <a:spcPct val="0"/>
        </a:spcBef>
        <a:spcAft>
          <a:spcPct val="0"/>
        </a:spcAft>
        <a:buFont typeface="Arial" pitchFamily="34" charset="0"/>
        <a:buChar char="–"/>
        <a:defRPr sz="1500">
          <a:solidFill>
            <a:schemeClr val="tx1">
              <a:lumMod val="65000"/>
              <a:lumOff val="35000"/>
            </a:schemeClr>
          </a:solidFill>
          <a:latin typeface="+mn-lt"/>
          <a:cs typeface="+mn-cs"/>
        </a:defRPr>
      </a:lvl5pPr>
      <a:lvl6pPr marL="1177895" indent="-180971" algn="l" defTabSz="1042962" rtl="0" eaLnBrk="1" fontAlgn="base" hangingPunct="1">
        <a:lnSpc>
          <a:spcPct val="115000"/>
        </a:lnSpc>
        <a:spcBef>
          <a:spcPct val="0"/>
        </a:spcBef>
        <a:spcAft>
          <a:spcPct val="0"/>
        </a:spcAft>
        <a:buFont typeface="Arial" pitchFamily="34" charset="0"/>
        <a:buChar char="–"/>
        <a:defRPr sz="1500">
          <a:solidFill>
            <a:schemeClr val="tx1"/>
          </a:solidFill>
          <a:latin typeface="+mn-lt"/>
          <a:cs typeface="+mn-cs"/>
        </a:defRPr>
      </a:lvl6pPr>
      <a:lvl7pPr marL="1635083" indent="-180971" algn="l" defTabSz="1042962" rtl="0" eaLnBrk="1" fontAlgn="base" hangingPunct="1">
        <a:lnSpc>
          <a:spcPct val="115000"/>
        </a:lnSpc>
        <a:spcBef>
          <a:spcPct val="0"/>
        </a:spcBef>
        <a:spcAft>
          <a:spcPct val="0"/>
        </a:spcAft>
        <a:buFont typeface="Arial" pitchFamily="34" charset="0"/>
        <a:buChar char="–"/>
        <a:defRPr sz="1500">
          <a:solidFill>
            <a:schemeClr val="tx1"/>
          </a:solidFill>
          <a:latin typeface="+mn-lt"/>
          <a:cs typeface="+mn-cs"/>
        </a:defRPr>
      </a:lvl7pPr>
      <a:lvl8pPr marL="2092271" indent="-180971" algn="l" defTabSz="1042962" rtl="0" eaLnBrk="1" fontAlgn="base" hangingPunct="1">
        <a:lnSpc>
          <a:spcPct val="115000"/>
        </a:lnSpc>
        <a:spcBef>
          <a:spcPct val="0"/>
        </a:spcBef>
        <a:spcAft>
          <a:spcPct val="0"/>
        </a:spcAft>
        <a:buFont typeface="Arial" pitchFamily="34" charset="0"/>
        <a:buChar char="–"/>
        <a:defRPr sz="1500">
          <a:solidFill>
            <a:schemeClr val="tx1"/>
          </a:solidFill>
          <a:latin typeface="+mn-lt"/>
          <a:cs typeface="+mn-cs"/>
        </a:defRPr>
      </a:lvl8pPr>
      <a:lvl9pPr marL="2549459" indent="-180971" algn="l" defTabSz="1042962" rtl="0" eaLnBrk="1" fontAlgn="base" hangingPunct="1">
        <a:lnSpc>
          <a:spcPct val="115000"/>
        </a:lnSpc>
        <a:spcBef>
          <a:spcPct val="0"/>
        </a:spcBef>
        <a:spcAft>
          <a:spcPct val="0"/>
        </a:spcAft>
        <a:buFont typeface="Arial" pitchFamily="34" charset="0"/>
        <a:buChar char="–"/>
        <a:defRPr sz="1500">
          <a:solidFill>
            <a:schemeClr val="tx1"/>
          </a:solidFill>
          <a:latin typeface="+mn-lt"/>
          <a:cs typeface="+mn-cs"/>
        </a:defRPr>
      </a:lvl9pPr>
    </p:bodyStyle>
    <p:otherStyle>
      <a:defPPr>
        <a:defRPr lang="de-DE"/>
      </a:defPPr>
      <a:lvl1pPr marL="0" algn="l" defTabSz="914376" rtl="0" eaLnBrk="1" latinLnBrk="0" hangingPunct="1">
        <a:defRPr sz="1800" kern="1200">
          <a:solidFill>
            <a:schemeClr val="tx1"/>
          </a:solidFill>
          <a:latin typeface="+mn-lt"/>
          <a:ea typeface="+mn-ea"/>
          <a:cs typeface="+mn-cs"/>
        </a:defRPr>
      </a:lvl1pPr>
      <a:lvl2pPr marL="457188" algn="l" defTabSz="914376" rtl="0" eaLnBrk="1" latinLnBrk="0" hangingPunct="1">
        <a:defRPr sz="1800" kern="1200">
          <a:solidFill>
            <a:schemeClr val="tx1"/>
          </a:solidFill>
          <a:latin typeface="+mn-lt"/>
          <a:ea typeface="+mn-ea"/>
          <a:cs typeface="+mn-cs"/>
        </a:defRPr>
      </a:lvl2pPr>
      <a:lvl3pPr marL="914376" algn="l" defTabSz="914376" rtl="0" eaLnBrk="1" latinLnBrk="0" hangingPunct="1">
        <a:defRPr sz="1800" kern="1200">
          <a:solidFill>
            <a:schemeClr val="tx1"/>
          </a:solidFill>
          <a:latin typeface="+mn-lt"/>
          <a:ea typeface="+mn-ea"/>
          <a:cs typeface="+mn-cs"/>
        </a:defRPr>
      </a:lvl3pPr>
      <a:lvl4pPr marL="1371565" algn="l" defTabSz="914376" rtl="0" eaLnBrk="1" latinLnBrk="0" hangingPunct="1">
        <a:defRPr sz="1800" kern="1200">
          <a:solidFill>
            <a:schemeClr val="tx1"/>
          </a:solidFill>
          <a:latin typeface="+mn-lt"/>
          <a:ea typeface="+mn-ea"/>
          <a:cs typeface="+mn-cs"/>
        </a:defRPr>
      </a:lvl4pPr>
      <a:lvl5pPr marL="1828753" algn="l" defTabSz="914376" rtl="0" eaLnBrk="1" latinLnBrk="0" hangingPunct="1">
        <a:defRPr sz="1800" kern="1200">
          <a:solidFill>
            <a:schemeClr val="tx1"/>
          </a:solidFill>
          <a:latin typeface="+mn-lt"/>
          <a:ea typeface="+mn-ea"/>
          <a:cs typeface="+mn-cs"/>
        </a:defRPr>
      </a:lvl5pPr>
      <a:lvl6pPr marL="2285941" algn="l" defTabSz="914376" rtl="0" eaLnBrk="1" latinLnBrk="0" hangingPunct="1">
        <a:defRPr sz="1800" kern="1200">
          <a:solidFill>
            <a:schemeClr val="tx1"/>
          </a:solidFill>
          <a:latin typeface="+mn-lt"/>
          <a:ea typeface="+mn-ea"/>
          <a:cs typeface="+mn-cs"/>
        </a:defRPr>
      </a:lvl6pPr>
      <a:lvl7pPr marL="2743129" algn="l" defTabSz="914376" rtl="0" eaLnBrk="1" latinLnBrk="0" hangingPunct="1">
        <a:defRPr sz="1800" kern="1200">
          <a:solidFill>
            <a:schemeClr val="tx1"/>
          </a:solidFill>
          <a:latin typeface="+mn-lt"/>
          <a:ea typeface="+mn-ea"/>
          <a:cs typeface="+mn-cs"/>
        </a:defRPr>
      </a:lvl7pPr>
      <a:lvl8pPr marL="3200318" algn="l" defTabSz="914376" rtl="0" eaLnBrk="1" latinLnBrk="0" hangingPunct="1">
        <a:defRPr sz="1800" kern="1200">
          <a:solidFill>
            <a:schemeClr val="tx1"/>
          </a:solidFill>
          <a:latin typeface="+mn-lt"/>
          <a:ea typeface="+mn-ea"/>
          <a:cs typeface="+mn-cs"/>
        </a:defRPr>
      </a:lvl8pPr>
      <a:lvl9pPr marL="3657506" algn="l" defTabSz="9143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448">
          <p15:clr>
            <a:srgbClr val="F26B43"/>
          </p15:clr>
        </p15:guide>
        <p15:guide id="4" pos="296">
          <p15:clr>
            <a:srgbClr val="F26B43"/>
          </p15:clr>
        </p15:guide>
        <p15:guide id="5" orient="horz" pos="2085">
          <p15:clr>
            <a:srgbClr val="F26B43"/>
          </p15:clr>
        </p15:guide>
        <p15:guide id="6" pos="751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9901" y="653694"/>
            <a:ext cx="11249699" cy="88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de-DE" noProof="0" dirty="0" err="1"/>
              <a:t>Titelmasterformat</a:t>
            </a:r>
            <a:r>
              <a:rPr lang="de-DE" altLang="de-DE" dirty="0"/>
              <a:t> durch Klicken bearbeiten</a:t>
            </a:r>
          </a:p>
        </p:txBody>
      </p:sp>
      <p:sp>
        <p:nvSpPr>
          <p:cNvPr id="1027" name="Rectangle 3"/>
          <p:cNvSpPr>
            <a:spLocks noGrp="1" noChangeArrowheads="1"/>
          </p:cNvSpPr>
          <p:nvPr>
            <p:ph type="body" idx="1"/>
          </p:nvPr>
        </p:nvSpPr>
        <p:spPr bwMode="auto">
          <a:xfrm>
            <a:off x="472407" y="1566000"/>
            <a:ext cx="11247192" cy="4286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de-DE" noProof="0" dirty="0" err="1"/>
              <a:t>Textmasterformate</a:t>
            </a:r>
            <a:r>
              <a:rPr lang="en-GB" altLang="de-DE" noProof="0" dirty="0"/>
              <a:t> </a:t>
            </a:r>
            <a:r>
              <a:rPr lang="en-GB" altLang="de-DE" noProof="0" dirty="0" err="1"/>
              <a:t>durch</a:t>
            </a:r>
            <a:r>
              <a:rPr lang="en-GB" altLang="de-DE" noProof="0" dirty="0"/>
              <a:t> </a:t>
            </a:r>
            <a:r>
              <a:rPr lang="en-GB" altLang="de-DE" noProof="0" dirty="0" err="1"/>
              <a:t>Klicken</a:t>
            </a:r>
            <a:r>
              <a:rPr lang="en-GB" altLang="de-DE" noProof="0" dirty="0"/>
              <a:t> </a:t>
            </a:r>
            <a:r>
              <a:rPr lang="en-GB" altLang="de-DE" noProof="0" dirty="0" err="1"/>
              <a:t>bearbeiten</a:t>
            </a:r>
            <a:endParaRPr lang="en-GB" altLang="de-DE" noProof="0" dirty="0"/>
          </a:p>
          <a:p>
            <a:pPr lvl="1"/>
            <a:r>
              <a:rPr lang="en-GB" altLang="de-DE" noProof="0" dirty="0" err="1"/>
              <a:t>Zweite</a:t>
            </a:r>
            <a:r>
              <a:rPr lang="en-GB" altLang="de-DE" noProof="0" dirty="0"/>
              <a:t> </a:t>
            </a:r>
            <a:r>
              <a:rPr lang="en-GB" altLang="de-DE" noProof="0" dirty="0" err="1"/>
              <a:t>Ebene</a:t>
            </a:r>
            <a:endParaRPr lang="en-GB" altLang="de-DE" noProof="0" dirty="0"/>
          </a:p>
          <a:p>
            <a:pPr lvl="2"/>
            <a:r>
              <a:rPr lang="en-GB" altLang="de-DE" noProof="0" dirty="0" err="1"/>
              <a:t>Dritte</a:t>
            </a:r>
            <a:r>
              <a:rPr lang="en-GB" altLang="de-DE" noProof="0" dirty="0"/>
              <a:t> </a:t>
            </a:r>
            <a:r>
              <a:rPr lang="en-GB" altLang="de-DE" noProof="0" dirty="0" err="1"/>
              <a:t>Ebene</a:t>
            </a:r>
            <a:endParaRPr lang="en-GB" altLang="de-DE" noProof="0" dirty="0"/>
          </a:p>
          <a:p>
            <a:pPr lvl="3"/>
            <a:r>
              <a:rPr lang="en-GB" altLang="de-DE" noProof="0" dirty="0" err="1"/>
              <a:t>Vierte</a:t>
            </a:r>
            <a:r>
              <a:rPr lang="en-GB" altLang="de-DE" noProof="0" dirty="0"/>
              <a:t> </a:t>
            </a:r>
            <a:r>
              <a:rPr lang="en-GB" altLang="de-DE" noProof="0" dirty="0" err="1"/>
              <a:t>Ebene</a:t>
            </a:r>
            <a:endParaRPr lang="en-GB" altLang="de-DE" noProof="0" dirty="0"/>
          </a:p>
          <a:p>
            <a:pPr lvl="4"/>
            <a:r>
              <a:rPr lang="en-GB" altLang="de-DE" noProof="0" dirty="0" err="1"/>
              <a:t>Fünfte</a:t>
            </a:r>
            <a:r>
              <a:rPr lang="en-GB" altLang="de-DE" noProof="0" dirty="0"/>
              <a:t> </a:t>
            </a:r>
            <a:r>
              <a:rPr lang="en-GB" altLang="de-DE" noProof="0" dirty="0" err="1"/>
              <a:t>Ebene</a:t>
            </a:r>
            <a:endParaRPr lang="en-GB" altLang="de-DE" noProof="0" dirty="0"/>
          </a:p>
          <a:p>
            <a:pPr lvl="4"/>
            <a:endParaRPr lang="en-GB" altLang="de-DE" noProof="0" dirty="0"/>
          </a:p>
          <a:p>
            <a:pPr lvl="4"/>
            <a:endParaRPr lang="en-GB" altLang="de-DE" noProof="0" dirty="0"/>
          </a:p>
        </p:txBody>
      </p:sp>
      <p:sp>
        <p:nvSpPr>
          <p:cNvPr id="1028" name="Rectangle 4"/>
          <p:cNvSpPr>
            <a:spLocks noGrp="1" noChangeArrowheads="1"/>
          </p:cNvSpPr>
          <p:nvPr>
            <p:ph type="dt" sz="half" idx="2"/>
          </p:nvPr>
        </p:nvSpPr>
        <p:spPr bwMode="auto">
          <a:xfrm>
            <a:off x="777600" y="6444000"/>
            <a:ext cx="1285952" cy="231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1042962">
              <a:lnSpc>
                <a:spcPct val="100000"/>
              </a:lnSpc>
              <a:defRPr sz="800">
                <a:solidFill>
                  <a:schemeClr val="tx1">
                    <a:lumMod val="65000"/>
                    <a:lumOff val="35000"/>
                  </a:schemeClr>
                </a:solidFill>
              </a:defRPr>
            </a:lvl1pPr>
          </a:lstStyle>
          <a:p>
            <a:r>
              <a:rPr lang="en-US" altLang="de-DE">
                <a:solidFill>
                  <a:srgbClr val="000000">
                    <a:lumMod val="65000"/>
                    <a:lumOff val="35000"/>
                  </a:srgbClr>
                </a:solidFill>
              </a:rPr>
              <a:t>29 November, 2019</a:t>
            </a:r>
            <a:endParaRPr lang="de-DE" altLang="de-DE" dirty="0">
              <a:solidFill>
                <a:srgbClr val="000000">
                  <a:lumMod val="65000"/>
                  <a:lumOff val="35000"/>
                </a:srgbClr>
              </a:solidFill>
            </a:endParaRPr>
          </a:p>
        </p:txBody>
      </p:sp>
      <p:sp>
        <p:nvSpPr>
          <p:cNvPr id="1030" name="Rectangle 6"/>
          <p:cNvSpPr>
            <a:spLocks noGrp="1" noChangeArrowheads="1"/>
          </p:cNvSpPr>
          <p:nvPr>
            <p:ph type="sldNum" sz="quarter" idx="4"/>
          </p:nvPr>
        </p:nvSpPr>
        <p:spPr bwMode="auto">
          <a:xfrm>
            <a:off x="472409" y="6444000"/>
            <a:ext cx="295001" cy="2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1042962">
              <a:lnSpc>
                <a:spcPct val="100000"/>
              </a:lnSpc>
              <a:defRPr sz="800">
                <a:solidFill>
                  <a:schemeClr val="tx1">
                    <a:lumMod val="65000"/>
                    <a:lumOff val="35000"/>
                  </a:schemeClr>
                </a:solidFill>
              </a:defRPr>
            </a:lvl1pPr>
          </a:lstStyle>
          <a:p>
            <a:fld id="{290114C8-F7F2-4E05-9CAE-DDD3D22A4BE8}" type="slidenum">
              <a:rPr lang="de-DE" altLang="de-DE" smtClean="0">
                <a:solidFill>
                  <a:srgbClr val="000000">
                    <a:lumMod val="65000"/>
                    <a:lumOff val="35000"/>
                  </a:srgbClr>
                </a:solidFill>
              </a:rPr>
              <a:pPr/>
              <a:t>‹N°›</a:t>
            </a:fld>
            <a:endParaRPr lang="de-DE" altLang="de-DE">
              <a:solidFill>
                <a:srgbClr val="000000">
                  <a:lumMod val="65000"/>
                  <a:lumOff val="35000"/>
                </a:srgbClr>
              </a:solidFill>
            </a:endParaRPr>
          </a:p>
        </p:txBody>
      </p:sp>
      <p:pic>
        <p:nvPicPr>
          <p:cNvPr id="7" name="Picture 6" descr="Screen Shot 2016-11-11 at 09.55.03.png"/>
          <p:cNvPicPr>
            <a:picLocks noChangeAspect="1"/>
          </p:cNvPicPr>
          <p:nvPr/>
        </p:nvPicPr>
        <p:blipFill>
          <a:blip r:embed="rId11" cstate="screen">
            <a:alphaModFix/>
            <a:extLst>
              <a:ext uri="{28A0092B-C50C-407E-A947-70E740481C1C}">
                <a14:useLocalDpi xmlns:a14="http://schemas.microsoft.com/office/drawing/2010/main"/>
              </a:ext>
            </a:extLst>
          </a:blip>
          <a:stretch>
            <a:fillRect/>
          </a:stretch>
        </p:blipFill>
        <p:spPr>
          <a:xfrm>
            <a:off x="10832400" y="6444002"/>
            <a:ext cx="1108800" cy="231001"/>
          </a:xfrm>
          <a:prstGeom prst="rect">
            <a:avLst/>
          </a:prstGeom>
        </p:spPr>
      </p:pic>
      <p:sp>
        <p:nvSpPr>
          <p:cNvPr id="8" name="Freeform 5"/>
          <p:cNvSpPr>
            <a:spLocks noChangeAspect="1" noEditPoints="1"/>
          </p:cNvSpPr>
          <p:nvPr/>
        </p:nvSpPr>
        <p:spPr bwMode="auto">
          <a:xfrm>
            <a:off x="469900" y="378002"/>
            <a:ext cx="1227600" cy="86461"/>
          </a:xfrm>
          <a:custGeom>
            <a:avLst/>
            <a:gdLst>
              <a:gd name="T0" fmla="*/ 263 w 5735"/>
              <a:gd name="T1" fmla="*/ 202 h 404"/>
              <a:gd name="T2" fmla="*/ 0 w 5735"/>
              <a:gd name="T3" fmla="*/ 395 h 404"/>
              <a:gd name="T4" fmla="*/ 160 w 5735"/>
              <a:gd name="T5" fmla="*/ 10 h 404"/>
              <a:gd name="T6" fmla="*/ 399 w 5735"/>
              <a:gd name="T7" fmla="*/ 395 h 404"/>
              <a:gd name="T8" fmla="*/ 466 w 5735"/>
              <a:gd name="T9" fmla="*/ 224 h 404"/>
              <a:gd name="T10" fmla="*/ 466 w 5735"/>
              <a:gd name="T11" fmla="*/ 68 h 404"/>
              <a:gd name="T12" fmla="*/ 399 w 5735"/>
              <a:gd name="T13" fmla="*/ 395 h 404"/>
              <a:gd name="T14" fmla="*/ 813 w 5735"/>
              <a:gd name="T15" fmla="*/ 224 h 404"/>
              <a:gd name="T16" fmla="*/ 813 w 5735"/>
              <a:gd name="T17" fmla="*/ 68 h 404"/>
              <a:gd name="T18" fmla="*/ 746 w 5735"/>
              <a:gd name="T19" fmla="*/ 395 h 404"/>
              <a:gd name="T20" fmla="*/ 1348 w 5735"/>
              <a:gd name="T21" fmla="*/ 336 h 404"/>
              <a:gd name="T22" fmla="*/ 1329 w 5735"/>
              <a:gd name="T23" fmla="*/ 169 h 404"/>
              <a:gd name="T24" fmla="*/ 1344 w 5735"/>
              <a:gd name="T25" fmla="*/ 10 h 404"/>
              <a:gd name="T26" fmla="*/ 1413 w 5735"/>
              <a:gd name="T27" fmla="*/ 395 h 404"/>
              <a:gd name="T28" fmla="*/ 1654 w 5735"/>
              <a:gd name="T29" fmla="*/ 395 h 404"/>
              <a:gd name="T30" fmla="*/ 1661 w 5735"/>
              <a:gd name="T31" fmla="*/ 293 h 404"/>
              <a:gd name="T32" fmla="*/ 1413 w 5735"/>
              <a:gd name="T33" fmla="*/ 395 h 404"/>
              <a:gd name="T34" fmla="*/ 1793 w 5735"/>
              <a:gd name="T35" fmla="*/ 202 h 404"/>
              <a:gd name="T36" fmla="*/ 1977 w 5735"/>
              <a:gd name="T37" fmla="*/ 349 h 404"/>
              <a:gd name="T38" fmla="*/ 2141 w 5735"/>
              <a:gd name="T39" fmla="*/ 132 h 404"/>
              <a:gd name="T40" fmla="*/ 2491 w 5735"/>
              <a:gd name="T41" fmla="*/ 336 h 404"/>
              <a:gd name="T42" fmla="*/ 2471 w 5735"/>
              <a:gd name="T43" fmla="*/ 169 h 404"/>
              <a:gd name="T44" fmla="*/ 2487 w 5735"/>
              <a:gd name="T45" fmla="*/ 10 h 404"/>
              <a:gd name="T46" fmla="*/ 2837 w 5735"/>
              <a:gd name="T47" fmla="*/ 76 h 404"/>
              <a:gd name="T48" fmla="*/ 2837 w 5735"/>
              <a:gd name="T49" fmla="*/ 76 h 404"/>
              <a:gd name="T50" fmla="*/ 2761 w 5735"/>
              <a:gd name="T51" fmla="*/ 293 h 404"/>
              <a:gd name="T52" fmla="*/ 2874 w 5735"/>
              <a:gd name="T53" fmla="*/ 10 h 404"/>
              <a:gd name="T54" fmla="*/ 3068 w 5735"/>
              <a:gd name="T55" fmla="*/ 395 h 404"/>
              <a:gd name="T56" fmla="*/ 3309 w 5735"/>
              <a:gd name="T57" fmla="*/ 395 h 404"/>
              <a:gd name="T58" fmla="*/ 3316 w 5735"/>
              <a:gd name="T59" fmla="*/ 293 h 404"/>
              <a:gd name="T60" fmla="*/ 3068 w 5735"/>
              <a:gd name="T61" fmla="*/ 395 h 404"/>
              <a:gd name="T62" fmla="*/ 3729 w 5735"/>
              <a:gd name="T63" fmla="*/ 202 h 404"/>
              <a:gd name="T64" fmla="*/ 3467 w 5735"/>
              <a:gd name="T65" fmla="*/ 395 h 404"/>
              <a:gd name="T66" fmla="*/ 3627 w 5735"/>
              <a:gd name="T67" fmla="*/ 10 h 404"/>
              <a:gd name="T68" fmla="*/ 3984 w 5735"/>
              <a:gd name="T69" fmla="*/ 266 h 404"/>
              <a:gd name="T70" fmla="*/ 4111 w 5735"/>
              <a:gd name="T71" fmla="*/ 155 h 404"/>
              <a:gd name="T72" fmla="*/ 4287 w 5735"/>
              <a:gd name="T73" fmla="*/ 123 h 404"/>
              <a:gd name="T74" fmla="*/ 4198 w 5735"/>
              <a:gd name="T75" fmla="*/ 243 h 404"/>
              <a:gd name="T76" fmla="*/ 3984 w 5735"/>
              <a:gd name="T77" fmla="*/ 266 h 404"/>
              <a:gd name="T78" fmla="*/ 4598 w 5735"/>
              <a:gd name="T79" fmla="*/ 128 h 404"/>
              <a:gd name="T80" fmla="*/ 4365 w 5735"/>
              <a:gd name="T81" fmla="*/ 395 h 404"/>
              <a:gd name="T82" fmla="*/ 4535 w 5735"/>
              <a:gd name="T83" fmla="*/ 247 h 404"/>
              <a:gd name="T84" fmla="*/ 4365 w 5735"/>
              <a:gd name="T85" fmla="*/ 395 h 404"/>
              <a:gd name="T86" fmla="*/ 4900 w 5735"/>
              <a:gd name="T87" fmla="*/ 241 h 404"/>
              <a:gd name="T88" fmla="*/ 4658 w 5735"/>
              <a:gd name="T89" fmla="*/ 395 h 404"/>
              <a:gd name="T90" fmla="*/ 4954 w 5735"/>
              <a:gd name="T91" fmla="*/ 395 h 404"/>
              <a:gd name="T92" fmla="*/ 4658 w 5735"/>
              <a:gd name="T93" fmla="*/ 395 h 404"/>
              <a:gd name="T94" fmla="*/ 5037 w 5735"/>
              <a:gd name="T95" fmla="*/ 202 h 404"/>
              <a:gd name="T96" fmla="*/ 5221 w 5735"/>
              <a:gd name="T97" fmla="*/ 349 h 404"/>
              <a:gd name="T98" fmla="*/ 5385 w 5735"/>
              <a:gd name="T99" fmla="*/ 132 h 404"/>
              <a:gd name="T100" fmla="*/ 5735 w 5735"/>
              <a:gd name="T101" fmla="*/ 336 h 404"/>
              <a:gd name="T102" fmla="*/ 5716 w 5735"/>
              <a:gd name="T103" fmla="*/ 169 h 404"/>
              <a:gd name="T104" fmla="*/ 5731 w 5735"/>
              <a:gd name="T105"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5" h="404">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361" dirty="0">
              <a:solidFill>
                <a:srgbClr val="000000"/>
              </a:solidFill>
            </a:endParaRPr>
          </a:p>
        </p:txBody>
      </p:sp>
      <p:sp>
        <p:nvSpPr>
          <p:cNvPr id="17" name="Rectangle 5"/>
          <p:cNvSpPr>
            <a:spLocks noGrp="1" noChangeArrowheads="1"/>
          </p:cNvSpPr>
          <p:nvPr>
            <p:ph type="ftr" sz="quarter" idx="3"/>
          </p:nvPr>
        </p:nvSpPr>
        <p:spPr bwMode="auto">
          <a:xfrm>
            <a:off x="2159563" y="6438169"/>
            <a:ext cx="8544949" cy="221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1042962">
              <a:lnSpc>
                <a:spcPct val="100000"/>
              </a:lnSpc>
              <a:defRPr sz="800">
                <a:solidFill>
                  <a:schemeClr val="tx1">
                    <a:lumMod val="65000"/>
                    <a:lumOff val="35000"/>
                  </a:schemeClr>
                </a:solidFill>
              </a:defRPr>
            </a:lvl1pPr>
          </a:lstStyle>
          <a:p>
            <a:r>
              <a:rPr lang="en-US" dirty="0">
                <a:solidFill>
                  <a:srgbClr val="000000">
                    <a:lumMod val="65000"/>
                    <a:lumOff val="35000"/>
                  </a:srgbClr>
                </a:solidFill>
              </a:rPr>
              <a:t>TBD, issue 01 © AIRBUS SAS 2020. ALL RIGHTS RESERVED. CONFIDENTIAL AND PROPRIETARY DOCUMENT</a:t>
            </a:r>
            <a:endParaRPr lang="de-DE" altLang="de-DE" dirty="0">
              <a:solidFill>
                <a:srgbClr val="000000">
                  <a:lumMod val="65000"/>
                  <a:lumOff val="35000"/>
                </a:srgbClr>
              </a:solidFill>
            </a:endParaRPr>
          </a:p>
        </p:txBody>
      </p:sp>
    </p:spTree>
    <p:extLst>
      <p:ext uri="{BB962C8B-B14F-4D97-AF65-F5344CB8AC3E}">
        <p14:creationId xmlns:p14="http://schemas.microsoft.com/office/powerpoint/2010/main" val="6656434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Lst>
  <p:hf hdr="0"/>
  <p:txStyles>
    <p:titleStyle>
      <a:lvl1pPr algn="l" defTabSz="1042962" rtl="0" eaLnBrk="1" fontAlgn="base" hangingPunct="1">
        <a:lnSpc>
          <a:spcPct val="110000"/>
        </a:lnSpc>
        <a:spcBef>
          <a:spcPct val="0"/>
        </a:spcBef>
        <a:spcAft>
          <a:spcPct val="0"/>
        </a:spcAft>
        <a:defRPr sz="2500">
          <a:solidFill>
            <a:schemeClr val="tx2"/>
          </a:solidFill>
          <a:latin typeface="+mj-lt"/>
          <a:ea typeface="+mj-ea"/>
          <a:cs typeface="+mj-cs"/>
        </a:defRPr>
      </a:lvl1pPr>
      <a:lvl2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2pPr>
      <a:lvl3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3pPr>
      <a:lvl4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4pPr>
      <a:lvl5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5pPr>
      <a:lvl6pPr marL="457188"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6pPr>
      <a:lvl7pPr marL="914376"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7pPr>
      <a:lvl8pPr marL="1371565"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8pPr>
      <a:lvl9pPr marL="1828753"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9pPr>
    </p:titleStyle>
    <p:bodyStyle>
      <a:lvl1pPr algn="l" defTabSz="1042962" rtl="0" eaLnBrk="1" fontAlgn="base" hangingPunct="1">
        <a:lnSpc>
          <a:spcPct val="115000"/>
        </a:lnSpc>
        <a:spcBef>
          <a:spcPct val="0"/>
        </a:spcBef>
        <a:spcAft>
          <a:spcPct val="0"/>
        </a:spcAft>
        <a:defRPr sz="1500">
          <a:solidFill>
            <a:schemeClr val="tx1">
              <a:lumMod val="65000"/>
              <a:lumOff val="35000"/>
            </a:schemeClr>
          </a:solidFill>
          <a:latin typeface="+mn-lt"/>
          <a:ea typeface="+mn-ea"/>
          <a:cs typeface="+mn-cs"/>
        </a:defRPr>
      </a:lvl1pPr>
      <a:lvl2pPr marL="179384" indent="-177796" algn="l" defTabSz="1042962" rtl="0" eaLnBrk="1" fontAlgn="base" hangingPunct="1">
        <a:lnSpc>
          <a:spcPct val="115000"/>
        </a:lnSpc>
        <a:spcBef>
          <a:spcPct val="0"/>
        </a:spcBef>
        <a:spcAft>
          <a:spcPct val="0"/>
        </a:spcAft>
        <a:buChar char="•"/>
        <a:defRPr sz="1500">
          <a:solidFill>
            <a:schemeClr val="tx1">
              <a:lumMod val="65000"/>
              <a:lumOff val="35000"/>
            </a:schemeClr>
          </a:solidFill>
          <a:latin typeface="+mn-lt"/>
          <a:cs typeface="+mn-cs"/>
        </a:defRPr>
      </a:lvl2pPr>
      <a:lvl3pPr marL="355591" indent="-174620" algn="l" defTabSz="1042962" rtl="0" eaLnBrk="1" fontAlgn="base" hangingPunct="1">
        <a:lnSpc>
          <a:spcPct val="115000"/>
        </a:lnSpc>
        <a:spcBef>
          <a:spcPct val="0"/>
        </a:spcBef>
        <a:spcAft>
          <a:spcPct val="0"/>
        </a:spcAft>
        <a:buFont typeface="Arial" pitchFamily="34" charset="0"/>
        <a:buChar char="–"/>
        <a:defRPr sz="1500">
          <a:solidFill>
            <a:schemeClr val="tx1">
              <a:lumMod val="65000"/>
              <a:lumOff val="35000"/>
            </a:schemeClr>
          </a:solidFill>
          <a:latin typeface="+mn-lt"/>
          <a:cs typeface="+mn-cs"/>
        </a:defRPr>
      </a:lvl3pPr>
      <a:lvl4pPr marL="538149" indent="-180971" algn="l" defTabSz="1042962" rtl="0" eaLnBrk="1" fontAlgn="base" hangingPunct="1">
        <a:lnSpc>
          <a:spcPct val="115000"/>
        </a:lnSpc>
        <a:spcBef>
          <a:spcPct val="0"/>
        </a:spcBef>
        <a:spcAft>
          <a:spcPct val="0"/>
        </a:spcAft>
        <a:buFont typeface="Arial" pitchFamily="34" charset="0"/>
        <a:buChar char="–"/>
        <a:defRPr sz="1500">
          <a:solidFill>
            <a:schemeClr val="tx1">
              <a:lumMod val="65000"/>
              <a:lumOff val="35000"/>
            </a:schemeClr>
          </a:solidFill>
          <a:latin typeface="+mn-lt"/>
          <a:cs typeface="+mn-cs"/>
        </a:defRPr>
      </a:lvl4pPr>
      <a:lvl5pPr marL="720707" indent="-180971" algn="l" defTabSz="1042962" rtl="0" eaLnBrk="1" fontAlgn="base" hangingPunct="1">
        <a:lnSpc>
          <a:spcPct val="115000"/>
        </a:lnSpc>
        <a:spcBef>
          <a:spcPct val="0"/>
        </a:spcBef>
        <a:spcAft>
          <a:spcPct val="0"/>
        </a:spcAft>
        <a:buFont typeface="Arial" pitchFamily="34" charset="0"/>
        <a:buChar char="–"/>
        <a:defRPr sz="1500">
          <a:solidFill>
            <a:schemeClr val="tx1">
              <a:lumMod val="65000"/>
              <a:lumOff val="35000"/>
            </a:schemeClr>
          </a:solidFill>
          <a:latin typeface="+mn-lt"/>
          <a:cs typeface="+mn-cs"/>
        </a:defRPr>
      </a:lvl5pPr>
      <a:lvl6pPr marL="1177895" indent="-180971" algn="l" defTabSz="1042962" rtl="0" eaLnBrk="1" fontAlgn="base" hangingPunct="1">
        <a:lnSpc>
          <a:spcPct val="115000"/>
        </a:lnSpc>
        <a:spcBef>
          <a:spcPct val="0"/>
        </a:spcBef>
        <a:spcAft>
          <a:spcPct val="0"/>
        </a:spcAft>
        <a:buFont typeface="Arial" pitchFamily="34" charset="0"/>
        <a:buChar char="–"/>
        <a:defRPr sz="1500">
          <a:solidFill>
            <a:schemeClr val="tx1"/>
          </a:solidFill>
          <a:latin typeface="+mn-lt"/>
          <a:cs typeface="+mn-cs"/>
        </a:defRPr>
      </a:lvl6pPr>
      <a:lvl7pPr marL="1635083" indent="-180971" algn="l" defTabSz="1042962" rtl="0" eaLnBrk="1" fontAlgn="base" hangingPunct="1">
        <a:lnSpc>
          <a:spcPct val="115000"/>
        </a:lnSpc>
        <a:spcBef>
          <a:spcPct val="0"/>
        </a:spcBef>
        <a:spcAft>
          <a:spcPct val="0"/>
        </a:spcAft>
        <a:buFont typeface="Arial" pitchFamily="34" charset="0"/>
        <a:buChar char="–"/>
        <a:defRPr sz="1500">
          <a:solidFill>
            <a:schemeClr val="tx1"/>
          </a:solidFill>
          <a:latin typeface="+mn-lt"/>
          <a:cs typeface="+mn-cs"/>
        </a:defRPr>
      </a:lvl7pPr>
      <a:lvl8pPr marL="2092271" indent="-180971" algn="l" defTabSz="1042962" rtl="0" eaLnBrk="1" fontAlgn="base" hangingPunct="1">
        <a:lnSpc>
          <a:spcPct val="115000"/>
        </a:lnSpc>
        <a:spcBef>
          <a:spcPct val="0"/>
        </a:spcBef>
        <a:spcAft>
          <a:spcPct val="0"/>
        </a:spcAft>
        <a:buFont typeface="Arial" pitchFamily="34" charset="0"/>
        <a:buChar char="–"/>
        <a:defRPr sz="1500">
          <a:solidFill>
            <a:schemeClr val="tx1"/>
          </a:solidFill>
          <a:latin typeface="+mn-lt"/>
          <a:cs typeface="+mn-cs"/>
        </a:defRPr>
      </a:lvl8pPr>
      <a:lvl9pPr marL="2549459" indent="-180971" algn="l" defTabSz="1042962" rtl="0" eaLnBrk="1" fontAlgn="base" hangingPunct="1">
        <a:lnSpc>
          <a:spcPct val="115000"/>
        </a:lnSpc>
        <a:spcBef>
          <a:spcPct val="0"/>
        </a:spcBef>
        <a:spcAft>
          <a:spcPct val="0"/>
        </a:spcAft>
        <a:buFont typeface="Arial" pitchFamily="34" charset="0"/>
        <a:buChar char="–"/>
        <a:defRPr sz="1500">
          <a:solidFill>
            <a:schemeClr val="tx1"/>
          </a:solidFill>
          <a:latin typeface="+mn-lt"/>
          <a:cs typeface="+mn-cs"/>
        </a:defRPr>
      </a:lvl9pPr>
    </p:bodyStyle>
    <p:otherStyle>
      <a:defPPr>
        <a:defRPr lang="de-DE"/>
      </a:defPPr>
      <a:lvl1pPr marL="0" algn="l" defTabSz="914376" rtl="0" eaLnBrk="1" latinLnBrk="0" hangingPunct="1">
        <a:defRPr sz="1800" kern="1200">
          <a:solidFill>
            <a:schemeClr val="tx1"/>
          </a:solidFill>
          <a:latin typeface="+mn-lt"/>
          <a:ea typeface="+mn-ea"/>
          <a:cs typeface="+mn-cs"/>
        </a:defRPr>
      </a:lvl1pPr>
      <a:lvl2pPr marL="457188" algn="l" defTabSz="914376" rtl="0" eaLnBrk="1" latinLnBrk="0" hangingPunct="1">
        <a:defRPr sz="1800" kern="1200">
          <a:solidFill>
            <a:schemeClr val="tx1"/>
          </a:solidFill>
          <a:latin typeface="+mn-lt"/>
          <a:ea typeface="+mn-ea"/>
          <a:cs typeface="+mn-cs"/>
        </a:defRPr>
      </a:lvl2pPr>
      <a:lvl3pPr marL="914376" algn="l" defTabSz="914376" rtl="0" eaLnBrk="1" latinLnBrk="0" hangingPunct="1">
        <a:defRPr sz="1800" kern="1200">
          <a:solidFill>
            <a:schemeClr val="tx1"/>
          </a:solidFill>
          <a:latin typeface="+mn-lt"/>
          <a:ea typeface="+mn-ea"/>
          <a:cs typeface="+mn-cs"/>
        </a:defRPr>
      </a:lvl3pPr>
      <a:lvl4pPr marL="1371565" algn="l" defTabSz="914376" rtl="0" eaLnBrk="1" latinLnBrk="0" hangingPunct="1">
        <a:defRPr sz="1800" kern="1200">
          <a:solidFill>
            <a:schemeClr val="tx1"/>
          </a:solidFill>
          <a:latin typeface="+mn-lt"/>
          <a:ea typeface="+mn-ea"/>
          <a:cs typeface="+mn-cs"/>
        </a:defRPr>
      </a:lvl4pPr>
      <a:lvl5pPr marL="1828753" algn="l" defTabSz="914376" rtl="0" eaLnBrk="1" latinLnBrk="0" hangingPunct="1">
        <a:defRPr sz="1800" kern="1200">
          <a:solidFill>
            <a:schemeClr val="tx1"/>
          </a:solidFill>
          <a:latin typeface="+mn-lt"/>
          <a:ea typeface="+mn-ea"/>
          <a:cs typeface="+mn-cs"/>
        </a:defRPr>
      </a:lvl5pPr>
      <a:lvl6pPr marL="2285941" algn="l" defTabSz="914376" rtl="0" eaLnBrk="1" latinLnBrk="0" hangingPunct="1">
        <a:defRPr sz="1800" kern="1200">
          <a:solidFill>
            <a:schemeClr val="tx1"/>
          </a:solidFill>
          <a:latin typeface="+mn-lt"/>
          <a:ea typeface="+mn-ea"/>
          <a:cs typeface="+mn-cs"/>
        </a:defRPr>
      </a:lvl6pPr>
      <a:lvl7pPr marL="2743129" algn="l" defTabSz="914376" rtl="0" eaLnBrk="1" latinLnBrk="0" hangingPunct="1">
        <a:defRPr sz="1800" kern="1200">
          <a:solidFill>
            <a:schemeClr val="tx1"/>
          </a:solidFill>
          <a:latin typeface="+mn-lt"/>
          <a:ea typeface="+mn-ea"/>
          <a:cs typeface="+mn-cs"/>
        </a:defRPr>
      </a:lvl7pPr>
      <a:lvl8pPr marL="3200318" algn="l" defTabSz="914376" rtl="0" eaLnBrk="1" latinLnBrk="0" hangingPunct="1">
        <a:defRPr sz="1800" kern="1200">
          <a:solidFill>
            <a:schemeClr val="tx1"/>
          </a:solidFill>
          <a:latin typeface="+mn-lt"/>
          <a:ea typeface="+mn-ea"/>
          <a:cs typeface="+mn-cs"/>
        </a:defRPr>
      </a:lvl8pPr>
      <a:lvl9pPr marL="3657506" algn="l" defTabSz="9143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448">
          <p15:clr>
            <a:srgbClr val="F26B43"/>
          </p15:clr>
        </p15:guide>
        <p15:guide id="4" pos="296">
          <p15:clr>
            <a:srgbClr val="F26B43"/>
          </p15:clr>
        </p15:guide>
        <p15:guide id="5" orient="horz" pos="2085">
          <p15:clr>
            <a:srgbClr val="F26B43"/>
          </p15:clr>
        </p15:guide>
        <p15:guide id="6" pos="751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control" Target="../activeX/activeX7.xml"/><Relationship Id="rId13" Type="http://schemas.openxmlformats.org/officeDocument/2006/relationships/control" Target="../activeX/activeX12.xml"/><Relationship Id="rId3" Type="http://schemas.openxmlformats.org/officeDocument/2006/relationships/control" Target="../activeX/activeX2.xml"/><Relationship Id="rId7" Type="http://schemas.openxmlformats.org/officeDocument/2006/relationships/control" Target="../activeX/activeX6.xml"/><Relationship Id="rId12" Type="http://schemas.openxmlformats.org/officeDocument/2006/relationships/control" Target="../activeX/activeX11.xml"/><Relationship Id="rId17" Type="http://schemas.openxmlformats.org/officeDocument/2006/relationships/image" Target="../media/image15.wmf"/><Relationship Id="rId2" Type="http://schemas.openxmlformats.org/officeDocument/2006/relationships/control" Target="../activeX/activeX1.xml"/><Relationship Id="rId16" Type="http://schemas.openxmlformats.org/officeDocument/2006/relationships/image" Target="../media/image14.wmf"/><Relationship Id="rId1" Type="http://schemas.openxmlformats.org/officeDocument/2006/relationships/vmlDrawing" Target="../drawings/vmlDrawing1.vml"/><Relationship Id="rId6" Type="http://schemas.openxmlformats.org/officeDocument/2006/relationships/control" Target="../activeX/activeX5.xml"/><Relationship Id="rId11" Type="http://schemas.openxmlformats.org/officeDocument/2006/relationships/control" Target="../activeX/activeX10.xml"/><Relationship Id="rId5" Type="http://schemas.openxmlformats.org/officeDocument/2006/relationships/control" Target="../activeX/activeX4.xml"/><Relationship Id="rId15" Type="http://schemas.openxmlformats.org/officeDocument/2006/relationships/image" Target="../media/image13.wmf"/><Relationship Id="rId10" Type="http://schemas.openxmlformats.org/officeDocument/2006/relationships/control" Target="../activeX/activeX9.xml"/><Relationship Id="rId4" Type="http://schemas.openxmlformats.org/officeDocument/2006/relationships/control" Target="../activeX/activeX3.xml"/><Relationship Id="rId9" Type="http://schemas.openxmlformats.org/officeDocument/2006/relationships/control" Target="../activeX/activeX8.xml"/><Relationship Id="rId14"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linkedin.com/posts/hugo-van-de-pol-90665215_adopting-rust-to-achieve-business-goals-activity-7143198524153753600-PyXz?utm_source=li_share&amp;utm_content=feedcontent&amp;utm_medium=g_dt_web&amp;utm_campaign=copy" TargetMode="External"/><Relationship Id="rId2" Type="http://schemas.openxmlformats.org/officeDocument/2006/relationships/hyperlink" Target="https://ferrous-systems.com/blog/rust-test-drive/" TargetMode="Externa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mailto:michael.melchiore@airbus.com" TargetMode="External"/><Relationship Id="rId1" Type="http://schemas.openxmlformats.org/officeDocument/2006/relationships/slideLayout" Target="../slideLayouts/slideLayout9.xml"/><Relationship Id="rId4" Type="http://schemas.openxmlformats.org/officeDocument/2006/relationships/image" Target="../media/image17.jpeg"/></Relationships>
</file>

<file path=ppt/slides/_rels/slide4.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305015" y="1628800"/>
            <a:ext cx="6267001" cy="2892800"/>
          </a:xfrm>
        </p:spPr>
        <p:txBody>
          <a:bodyPr/>
          <a:lstStyle/>
          <a:p>
            <a:r>
              <a:rPr lang="en-GB" dirty="0"/>
              <a:t>(Th)Rust in Space: Initial Momentum</a:t>
            </a:r>
          </a:p>
        </p:txBody>
      </p:sp>
      <p:sp>
        <p:nvSpPr>
          <p:cNvPr id="3" name="Sous-titre 2"/>
          <p:cNvSpPr>
            <a:spLocks noGrp="1"/>
          </p:cNvSpPr>
          <p:nvPr>
            <p:ph type="subTitle" idx="1"/>
          </p:nvPr>
        </p:nvSpPr>
        <p:spPr/>
        <p:txBody>
          <a:bodyPr/>
          <a:lstStyle/>
          <a:p>
            <a:r>
              <a:rPr lang="en-GB" dirty="0"/>
              <a:t>May, 7</a:t>
            </a:r>
            <a:r>
              <a:rPr lang="en-GB" baseline="30000" dirty="0"/>
              <a:t>th</a:t>
            </a:r>
            <a:r>
              <a:rPr lang="en-GB" dirty="0"/>
              <a:t>, 2024</a:t>
            </a:r>
          </a:p>
          <a:p>
            <a:endParaRPr lang="en-GB" dirty="0"/>
          </a:p>
          <a:p>
            <a:endParaRPr lang="en-GB" dirty="0"/>
          </a:p>
        </p:txBody>
      </p:sp>
    </p:spTree>
    <p:extLst>
      <p:ext uri="{BB962C8B-B14F-4D97-AF65-F5344CB8AC3E}">
        <p14:creationId xmlns:p14="http://schemas.microsoft.com/office/powerpoint/2010/main" val="4282818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B64CCC9-2132-46F5-936F-5449A4D2EE06}"/>
              </a:ext>
            </a:extLst>
          </p:cNvPr>
          <p:cNvSpPr>
            <a:spLocks noGrp="1"/>
          </p:cNvSpPr>
          <p:nvPr>
            <p:ph type="title"/>
          </p:nvPr>
        </p:nvSpPr>
        <p:spPr/>
        <p:txBody>
          <a:bodyPr/>
          <a:lstStyle/>
          <a:p>
            <a:r>
              <a:rPr lang="fr-FR" dirty="0"/>
              <a:t>Rust Binding V1</a:t>
            </a:r>
            <a:endParaRPr lang="en-GB" dirty="0"/>
          </a:p>
        </p:txBody>
      </p:sp>
      <p:sp>
        <p:nvSpPr>
          <p:cNvPr id="6" name="Espace réservé du texte 5">
            <a:extLst>
              <a:ext uri="{FF2B5EF4-FFF2-40B4-BE49-F238E27FC236}">
                <a16:creationId xmlns:a16="http://schemas.microsoft.com/office/drawing/2014/main" id="{573200D1-118F-4F81-8E67-2C20E89DF761}"/>
              </a:ext>
            </a:extLst>
          </p:cNvPr>
          <p:cNvSpPr>
            <a:spLocks noGrp="1"/>
          </p:cNvSpPr>
          <p:nvPr>
            <p:ph type="body" idx="1"/>
          </p:nvPr>
        </p:nvSpPr>
        <p:spPr>
          <a:xfrm>
            <a:off x="472022" y="1115770"/>
            <a:ext cx="11247967" cy="4626459"/>
          </a:xfrm>
        </p:spPr>
        <p:txBody>
          <a:bodyPr/>
          <a:lstStyle/>
          <a:p>
            <a:pPr marL="514350" indent="-285750">
              <a:buFont typeface="Arial" panose="020B0604020202020204" pitchFamily="34" charset="0"/>
              <a:buChar char="•"/>
            </a:pPr>
            <a:r>
              <a:rPr lang="en-GB" sz="1600" dirty="0"/>
              <a:t>Raw *_sys bindings (automatically) generated with </a:t>
            </a:r>
            <a:r>
              <a:rPr lang="en-GB" sz="1600" dirty="0" err="1">
                <a:solidFill>
                  <a:schemeClr val="tx1"/>
                </a:solidFill>
                <a:latin typeface="+mj-lt"/>
              </a:rPr>
              <a:t>bindgen</a:t>
            </a:r>
            <a:endParaRPr lang="en-GB" sz="1600" dirty="0">
              <a:solidFill>
                <a:schemeClr val="tx1"/>
              </a:solidFill>
              <a:latin typeface="+mj-lt"/>
            </a:endParaRPr>
          </a:p>
          <a:p>
            <a:pPr marL="514350" indent="-285750">
              <a:buFont typeface="Arial" panose="020B0604020202020204" pitchFamily="34" charset="0"/>
              <a:buChar char="•"/>
            </a:pPr>
            <a:r>
              <a:rPr lang="en-US" sz="1600" dirty="0"/>
              <a:t>Safe Rust binding to tackle code review feedbacks</a:t>
            </a:r>
          </a:p>
          <a:p>
            <a:pPr marL="971550" lvl="1" indent="-285750">
              <a:buFont typeface="Arial" panose="020B0604020202020204" pitchFamily="34" charset="0"/>
              <a:buChar char="•"/>
            </a:pPr>
            <a:r>
              <a:rPr lang="en-US" sz="1600" dirty="0"/>
              <a:t>(Truly) encapsulate C struct internals</a:t>
            </a:r>
          </a:p>
          <a:p>
            <a:pPr marL="971550" lvl="1" indent="-285750">
              <a:buFont typeface="Arial" panose="020B0604020202020204" pitchFamily="34" charset="0"/>
              <a:buChar char="•"/>
            </a:pPr>
            <a:r>
              <a:rPr lang="en-US" sz="1600" dirty="0"/>
              <a:t>Mandatory, ergonomic error checking</a:t>
            </a:r>
          </a:p>
          <a:p>
            <a:pPr marL="971550" lvl="1" indent="-285750">
              <a:buFont typeface="Arial" panose="020B0604020202020204" pitchFamily="34" charset="0"/>
              <a:buChar char="•"/>
            </a:pPr>
            <a:r>
              <a:rPr lang="en-US" sz="1600" dirty="0"/>
              <a:t>Enforced frame lifecycle with </a:t>
            </a:r>
            <a:r>
              <a:rPr lang="en-US" sz="1600" dirty="0">
                <a:solidFill>
                  <a:schemeClr val="tx1"/>
                </a:solidFill>
                <a:latin typeface="+mn-lt"/>
              </a:rPr>
              <a:t>Builder</a:t>
            </a:r>
            <a:r>
              <a:rPr lang="en-US" sz="1600" dirty="0"/>
              <a:t> pattern</a:t>
            </a:r>
          </a:p>
          <a:p>
            <a:endParaRPr lang="en-GB" sz="1600" dirty="0"/>
          </a:p>
          <a:p>
            <a:endParaRPr lang="en-GB" sz="1600" dirty="0"/>
          </a:p>
        </p:txBody>
      </p:sp>
      <p:sp>
        <p:nvSpPr>
          <p:cNvPr id="4" name="Espace réservé du numéro de diapositive 3">
            <a:extLst>
              <a:ext uri="{FF2B5EF4-FFF2-40B4-BE49-F238E27FC236}">
                <a16:creationId xmlns:a16="http://schemas.microsoft.com/office/drawing/2014/main" id="{49883C82-038E-498C-AF53-6A57BCDE59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10</a:t>
            </a:fld>
            <a:endParaRPr lang="fr-FR"/>
          </a:p>
        </p:txBody>
      </p:sp>
      <p:sp>
        <p:nvSpPr>
          <p:cNvPr id="8" name="ZoneTexte 7">
            <a:extLst>
              <a:ext uri="{FF2B5EF4-FFF2-40B4-BE49-F238E27FC236}">
                <a16:creationId xmlns:a16="http://schemas.microsoft.com/office/drawing/2014/main" id="{11D36854-C359-42D1-A8A9-397A2F2CBCD6}"/>
              </a:ext>
            </a:extLst>
          </p:cNvPr>
          <p:cNvSpPr txBox="1"/>
          <p:nvPr/>
        </p:nvSpPr>
        <p:spPr>
          <a:xfrm>
            <a:off x="7172936" y="1747845"/>
            <a:ext cx="4547042" cy="4093428"/>
          </a:xfrm>
          <a:prstGeom prst="rect">
            <a:avLst/>
          </a:prstGeom>
          <a:noFill/>
        </p:spPr>
        <p:txBody>
          <a:bodyPr wrap="square">
            <a:spAutoFit/>
          </a:bodyPr>
          <a:lstStyle/>
          <a:p>
            <a:r>
              <a:rPr lang="en-GB" sz="1000" b="0" dirty="0">
                <a:solidFill>
                  <a:srgbClr val="859900"/>
                </a:solidFill>
                <a:effectLst/>
                <a:latin typeface="Consolas" panose="020B0609020204030204" pitchFamily="49" charset="0"/>
              </a:rPr>
              <a:t>use</a:t>
            </a:r>
            <a:r>
              <a:rPr lang="en-GB" sz="1000" b="0" dirty="0">
                <a:solidFill>
                  <a:srgbClr val="657B83"/>
                </a:solidFill>
                <a:effectLst/>
                <a:latin typeface="Consolas" panose="020B0609020204030204" pitchFamily="49" charset="0"/>
              </a:rPr>
              <a:t> </a:t>
            </a:r>
            <a:r>
              <a:rPr lang="en-GB" sz="1000" b="0" dirty="0" err="1">
                <a:solidFill>
                  <a:srgbClr val="CB4B16"/>
                </a:solidFill>
                <a:effectLst/>
                <a:latin typeface="Consolas" panose="020B0609020204030204" pitchFamily="49" charset="0"/>
              </a:rPr>
              <a:t>spwapi_sys</a:t>
            </a:r>
            <a:r>
              <a:rPr lang="en-GB" sz="1000" b="0" dirty="0">
                <a:solidFill>
                  <a:srgbClr val="859900"/>
                </a:solidFill>
                <a:effectLst/>
                <a:latin typeface="Consolas" panose="020B0609020204030204" pitchFamily="49" charset="0"/>
              </a:rPr>
              <a:t>::*</a:t>
            </a:r>
            <a:r>
              <a:rPr lang="en-GB" sz="1000" b="0" dirty="0">
                <a:solidFill>
                  <a:srgbClr val="657B83"/>
                </a:solidFill>
                <a:effectLst/>
                <a:latin typeface="Consolas" panose="020B0609020204030204" pitchFamily="49" charset="0"/>
              </a:rPr>
              <a:t>;</a:t>
            </a:r>
          </a:p>
          <a:p>
            <a:br>
              <a:rPr lang="en-GB" sz="1000" b="0" dirty="0">
                <a:solidFill>
                  <a:srgbClr val="657B83"/>
                </a:solidFill>
                <a:effectLst/>
                <a:latin typeface="Consolas" panose="020B0609020204030204" pitchFamily="49" charset="0"/>
              </a:rPr>
            </a:br>
            <a:r>
              <a:rPr lang="en-GB" sz="1000" b="0" dirty="0">
                <a:solidFill>
                  <a:srgbClr val="859900"/>
                </a:solidFill>
                <a:effectLst/>
                <a:latin typeface="Consolas" panose="020B0609020204030204" pitchFamily="49" charset="0"/>
              </a:rPr>
              <a:t>pub</a:t>
            </a:r>
            <a:r>
              <a:rPr lang="en-GB" sz="1000" b="0" dirty="0">
                <a:solidFill>
                  <a:srgbClr val="657B83"/>
                </a:solidFill>
                <a:effectLst/>
                <a:latin typeface="Consolas" panose="020B0609020204030204" pitchFamily="49" charset="0"/>
              </a:rPr>
              <a:t> </a:t>
            </a:r>
            <a:r>
              <a:rPr lang="en-GB" sz="1000" b="1" dirty="0">
                <a:solidFill>
                  <a:srgbClr val="586E75"/>
                </a:solidFill>
                <a:effectLst/>
                <a:latin typeface="Consolas" panose="020B0609020204030204" pitchFamily="49" charset="0"/>
              </a:rPr>
              <a:t>struct</a:t>
            </a:r>
            <a:r>
              <a:rPr lang="en-GB" sz="1000" b="0" dirty="0">
                <a:solidFill>
                  <a:srgbClr val="657B83"/>
                </a:solidFill>
                <a:effectLst/>
                <a:latin typeface="Consolas" panose="020B0609020204030204" pitchFamily="49" charset="0"/>
              </a:rPr>
              <a:t> </a:t>
            </a:r>
            <a:r>
              <a:rPr lang="en-GB" sz="1000" b="0" dirty="0" err="1">
                <a:solidFill>
                  <a:srgbClr val="CB4B16"/>
                </a:solidFill>
                <a:effectLst/>
                <a:latin typeface="Consolas" panose="020B0609020204030204" pitchFamily="49" charset="0"/>
              </a:rPr>
              <a:t>FrameBuilder</a:t>
            </a:r>
            <a:r>
              <a:rPr lang="en-GB" sz="1000" b="0" dirty="0">
                <a:solidFill>
                  <a:srgbClr val="657B83"/>
                </a:solidFill>
                <a:effectLst/>
                <a:latin typeface="Consolas" panose="020B0609020204030204" pitchFamily="49" charset="0"/>
              </a:rPr>
              <a:t>&lt;'</a:t>
            </a:r>
            <a:r>
              <a:rPr lang="en-GB" sz="1000" b="0" dirty="0">
                <a:solidFill>
                  <a:srgbClr val="CB4B16"/>
                </a:solidFill>
                <a:effectLst/>
                <a:latin typeface="Consolas" panose="020B0609020204030204" pitchFamily="49" charset="0"/>
              </a:rPr>
              <a:t>a</a:t>
            </a:r>
            <a:r>
              <a:rPr lang="en-GB" sz="1000" b="0" dirty="0">
                <a:solidFill>
                  <a:srgbClr val="657B83"/>
                </a:solidFill>
                <a:effectLst/>
                <a:latin typeface="Consolas" panose="020B0609020204030204" pitchFamily="49" charset="0"/>
              </a:rPr>
              <a:t>&gt; {</a:t>
            </a:r>
          </a:p>
          <a:p>
            <a:r>
              <a:rPr lang="en-GB" sz="1000" b="0" dirty="0">
                <a:solidFill>
                  <a:srgbClr val="657B83"/>
                </a:solidFill>
                <a:effectLst/>
                <a:latin typeface="Consolas" panose="020B0609020204030204" pitchFamily="49" charset="0"/>
              </a:rPr>
              <a:t>    </a:t>
            </a:r>
            <a:r>
              <a:rPr lang="en-GB" sz="1000" b="0" dirty="0">
                <a:solidFill>
                  <a:srgbClr val="859900"/>
                </a:solidFill>
                <a:effectLst/>
                <a:latin typeface="Consolas" panose="020B0609020204030204" pitchFamily="49" charset="0"/>
              </a:rPr>
              <a:t>pub</a:t>
            </a:r>
            <a:r>
              <a:rPr lang="en-GB" sz="1000" b="0" dirty="0">
                <a:solidFill>
                  <a:srgbClr val="657B83"/>
                </a:solidFill>
                <a:effectLst/>
                <a:latin typeface="Consolas" panose="020B0609020204030204" pitchFamily="49" charset="0"/>
              </a:rPr>
              <a:t>(</a:t>
            </a:r>
            <a:r>
              <a:rPr lang="en-GB" sz="1000" b="0" dirty="0">
                <a:solidFill>
                  <a:srgbClr val="859900"/>
                </a:solidFill>
                <a:effectLst/>
                <a:latin typeface="Consolas" panose="020B0609020204030204" pitchFamily="49" charset="0"/>
              </a:rPr>
              <a:t>crate</a:t>
            </a:r>
            <a:r>
              <a:rPr lang="en-GB" sz="1000" b="0" dirty="0">
                <a:solidFill>
                  <a:srgbClr val="657B83"/>
                </a:solidFill>
                <a:effectLst/>
                <a:latin typeface="Consolas" panose="020B0609020204030204" pitchFamily="49" charset="0"/>
              </a:rPr>
              <a:t>) </a:t>
            </a:r>
            <a:r>
              <a:rPr lang="en-GB" sz="1000" b="0" dirty="0">
                <a:solidFill>
                  <a:srgbClr val="268BD2"/>
                </a:solidFill>
                <a:effectLst/>
                <a:latin typeface="Consolas" panose="020B0609020204030204" pitchFamily="49" charset="0"/>
              </a:rPr>
              <a:t>_buffer</a:t>
            </a:r>
            <a:r>
              <a:rPr lang="en-GB" sz="1000" b="0" dirty="0">
                <a:solidFill>
                  <a:srgbClr val="859900"/>
                </a:solidFill>
                <a:effectLst/>
                <a:latin typeface="Consolas" panose="020B0609020204030204" pitchFamily="49" charset="0"/>
              </a:rPr>
              <a:t>:</a:t>
            </a:r>
            <a:r>
              <a:rPr lang="en-GB" sz="1000" b="0" dirty="0">
                <a:solidFill>
                  <a:srgbClr val="657B83"/>
                </a:solidFill>
                <a:effectLst/>
                <a:latin typeface="Consolas" panose="020B0609020204030204" pitchFamily="49" charset="0"/>
              </a:rPr>
              <a:t> </a:t>
            </a:r>
            <a:r>
              <a:rPr lang="en-GB" sz="1000" b="0" dirty="0">
                <a:solidFill>
                  <a:srgbClr val="CB4B16"/>
                </a:solidFill>
                <a:effectLst/>
                <a:latin typeface="Consolas" panose="020B0609020204030204" pitchFamily="49" charset="0"/>
              </a:rPr>
              <a:t>Buffer</a:t>
            </a:r>
            <a:r>
              <a:rPr lang="en-GB" sz="1000" b="0" dirty="0">
                <a:solidFill>
                  <a:srgbClr val="657B83"/>
                </a:solidFill>
                <a:effectLst/>
                <a:latin typeface="Consolas" panose="020B0609020204030204" pitchFamily="49" charset="0"/>
              </a:rPr>
              <a:t>&lt;'</a:t>
            </a:r>
            <a:r>
              <a:rPr lang="en-GB" sz="1000" b="0" dirty="0">
                <a:solidFill>
                  <a:srgbClr val="CB4B16"/>
                </a:solidFill>
                <a:effectLst/>
                <a:latin typeface="Consolas" panose="020B0609020204030204" pitchFamily="49" charset="0"/>
              </a:rPr>
              <a:t>a</a:t>
            </a:r>
            <a:r>
              <a:rPr lang="en-GB" sz="1000" b="0" dirty="0">
                <a:solidFill>
                  <a:srgbClr val="657B83"/>
                </a:solidFill>
                <a:effectLst/>
                <a:latin typeface="Consolas" panose="020B0609020204030204" pitchFamily="49" charset="0"/>
              </a:rPr>
              <a:t>&gt;,                    </a:t>
            </a:r>
          </a:p>
          <a:p>
            <a:r>
              <a:rPr lang="en-GB" sz="1000" b="0" dirty="0">
                <a:solidFill>
                  <a:srgbClr val="657B83"/>
                </a:solidFill>
                <a:effectLst/>
                <a:latin typeface="Consolas" panose="020B0609020204030204" pitchFamily="49" charset="0"/>
              </a:rPr>
              <a:t>    </a:t>
            </a:r>
            <a:r>
              <a:rPr lang="en-GB" sz="1000" b="0" dirty="0">
                <a:solidFill>
                  <a:srgbClr val="859900"/>
                </a:solidFill>
                <a:effectLst/>
                <a:latin typeface="Consolas" panose="020B0609020204030204" pitchFamily="49" charset="0"/>
              </a:rPr>
              <a:t>pub</a:t>
            </a:r>
            <a:r>
              <a:rPr lang="en-GB" sz="1000" b="0" dirty="0">
                <a:solidFill>
                  <a:srgbClr val="657B83"/>
                </a:solidFill>
                <a:effectLst/>
                <a:latin typeface="Consolas" panose="020B0609020204030204" pitchFamily="49" charset="0"/>
              </a:rPr>
              <a:t>(</a:t>
            </a:r>
            <a:r>
              <a:rPr lang="en-GB" sz="1000" b="0" dirty="0">
                <a:solidFill>
                  <a:srgbClr val="859900"/>
                </a:solidFill>
                <a:effectLst/>
                <a:latin typeface="Consolas" panose="020B0609020204030204" pitchFamily="49" charset="0"/>
              </a:rPr>
              <a:t>crate</a:t>
            </a:r>
            <a:r>
              <a:rPr lang="en-GB" sz="1000" b="0" dirty="0">
                <a:solidFill>
                  <a:srgbClr val="657B83"/>
                </a:solidFill>
                <a:effectLst/>
                <a:latin typeface="Consolas" panose="020B0609020204030204" pitchFamily="49" charset="0"/>
              </a:rPr>
              <a:t>) </a:t>
            </a:r>
            <a:r>
              <a:rPr lang="en-GB" sz="1000" b="0" dirty="0">
                <a:solidFill>
                  <a:srgbClr val="268BD2"/>
                </a:solidFill>
                <a:effectLst/>
                <a:latin typeface="Consolas" panose="020B0609020204030204" pitchFamily="49" charset="0"/>
              </a:rPr>
              <a:t>frame</a:t>
            </a:r>
            <a:r>
              <a:rPr lang="en-GB" sz="1000" b="0" dirty="0">
                <a:solidFill>
                  <a:srgbClr val="859900"/>
                </a:solidFill>
                <a:effectLst/>
                <a:latin typeface="Consolas" panose="020B0609020204030204" pitchFamily="49" charset="0"/>
              </a:rPr>
              <a:t>:</a:t>
            </a:r>
            <a:r>
              <a:rPr lang="en-GB" sz="1000" b="0" dirty="0">
                <a:solidFill>
                  <a:srgbClr val="657B83"/>
                </a:solidFill>
                <a:effectLst/>
                <a:latin typeface="Consolas" panose="020B0609020204030204" pitchFamily="49" charset="0"/>
              </a:rPr>
              <a:t> </a:t>
            </a:r>
            <a:r>
              <a:rPr lang="en-GB" sz="1000" b="0" dirty="0" err="1">
                <a:solidFill>
                  <a:srgbClr val="268BD2"/>
                </a:solidFill>
                <a:effectLst/>
                <a:latin typeface="Consolas" panose="020B0609020204030204" pitchFamily="49" charset="0"/>
              </a:rPr>
              <a:t>spw_frame</a:t>
            </a:r>
            <a:r>
              <a:rPr lang="en-GB" sz="1000" b="0" dirty="0">
                <a:solidFill>
                  <a:srgbClr val="657B83"/>
                </a:solidFill>
                <a:effectLst/>
                <a:latin typeface="Consolas" panose="020B0609020204030204" pitchFamily="49" charset="0"/>
              </a:rPr>
              <a:t>,</a:t>
            </a:r>
          </a:p>
          <a:p>
            <a:r>
              <a:rPr lang="en-GB" sz="1000" b="0" dirty="0">
                <a:solidFill>
                  <a:srgbClr val="657B83"/>
                </a:solidFill>
                <a:effectLst/>
                <a:latin typeface="Consolas" panose="020B0609020204030204" pitchFamily="49" charset="0"/>
              </a:rPr>
              <a:t>}</a:t>
            </a:r>
          </a:p>
          <a:p>
            <a:br>
              <a:rPr lang="en-GB" sz="1000" b="0" dirty="0">
                <a:solidFill>
                  <a:srgbClr val="657B83"/>
                </a:solidFill>
                <a:effectLst/>
                <a:latin typeface="Consolas" panose="020B0609020204030204" pitchFamily="49" charset="0"/>
              </a:rPr>
            </a:br>
            <a:r>
              <a:rPr lang="en-GB" sz="1000" b="0" dirty="0" err="1">
                <a:solidFill>
                  <a:srgbClr val="859900"/>
                </a:solidFill>
                <a:effectLst/>
                <a:latin typeface="Consolas" panose="020B0609020204030204" pitchFamily="49" charset="0"/>
              </a:rPr>
              <a:t>impl</a:t>
            </a:r>
            <a:r>
              <a:rPr lang="en-GB" sz="1000" b="0" dirty="0">
                <a:solidFill>
                  <a:srgbClr val="657B83"/>
                </a:solidFill>
                <a:effectLst/>
                <a:latin typeface="Consolas" panose="020B0609020204030204" pitchFamily="49" charset="0"/>
              </a:rPr>
              <a:t>&lt;'</a:t>
            </a:r>
            <a:r>
              <a:rPr lang="en-GB" sz="1000" b="0" dirty="0">
                <a:solidFill>
                  <a:srgbClr val="CB4B16"/>
                </a:solidFill>
                <a:effectLst/>
                <a:latin typeface="Consolas" panose="020B0609020204030204" pitchFamily="49" charset="0"/>
              </a:rPr>
              <a:t>a</a:t>
            </a:r>
            <a:r>
              <a:rPr lang="en-GB" sz="1000" b="0" dirty="0">
                <a:solidFill>
                  <a:srgbClr val="657B83"/>
                </a:solidFill>
                <a:effectLst/>
                <a:latin typeface="Consolas" panose="020B0609020204030204" pitchFamily="49" charset="0"/>
              </a:rPr>
              <a:t>&gt; </a:t>
            </a:r>
            <a:r>
              <a:rPr lang="en-GB" sz="1000" b="0" dirty="0" err="1">
                <a:solidFill>
                  <a:srgbClr val="CB4B16"/>
                </a:solidFill>
                <a:effectLst/>
                <a:latin typeface="Consolas" panose="020B0609020204030204" pitchFamily="49" charset="0"/>
              </a:rPr>
              <a:t>FrameBuilder</a:t>
            </a:r>
            <a:r>
              <a:rPr lang="en-GB" sz="1000" b="0" dirty="0">
                <a:solidFill>
                  <a:srgbClr val="657B83"/>
                </a:solidFill>
                <a:effectLst/>
                <a:latin typeface="Consolas" panose="020B0609020204030204" pitchFamily="49" charset="0"/>
              </a:rPr>
              <a:t>&lt;'</a:t>
            </a:r>
            <a:r>
              <a:rPr lang="en-GB" sz="1000" b="0" dirty="0">
                <a:solidFill>
                  <a:srgbClr val="CB4B16"/>
                </a:solidFill>
                <a:effectLst/>
                <a:latin typeface="Consolas" panose="020B0609020204030204" pitchFamily="49" charset="0"/>
              </a:rPr>
              <a:t>a</a:t>
            </a:r>
            <a:r>
              <a:rPr lang="en-GB" sz="1000" b="0" dirty="0">
                <a:solidFill>
                  <a:srgbClr val="657B83"/>
                </a:solidFill>
                <a:effectLst/>
                <a:latin typeface="Consolas" panose="020B0609020204030204" pitchFamily="49" charset="0"/>
              </a:rPr>
              <a:t>&gt; {        </a:t>
            </a:r>
          </a:p>
          <a:p>
            <a:r>
              <a:rPr lang="en-GB" sz="1000" b="0" dirty="0">
                <a:solidFill>
                  <a:srgbClr val="657B83"/>
                </a:solidFill>
                <a:effectLst/>
                <a:latin typeface="Consolas" panose="020B0609020204030204" pitchFamily="49" charset="0"/>
              </a:rPr>
              <a:t>    </a:t>
            </a:r>
            <a:r>
              <a:rPr lang="en-GB" sz="1000" b="0" dirty="0">
                <a:solidFill>
                  <a:srgbClr val="859900"/>
                </a:solidFill>
                <a:effectLst/>
                <a:latin typeface="Consolas" panose="020B0609020204030204" pitchFamily="49" charset="0"/>
              </a:rPr>
              <a:t>pub</a:t>
            </a:r>
            <a:r>
              <a:rPr lang="en-GB" sz="1000" b="0" dirty="0">
                <a:solidFill>
                  <a:srgbClr val="657B83"/>
                </a:solidFill>
                <a:effectLst/>
                <a:latin typeface="Consolas" panose="020B0609020204030204" pitchFamily="49" charset="0"/>
              </a:rPr>
              <a:t> </a:t>
            </a:r>
            <a:r>
              <a:rPr lang="en-GB" sz="1000" b="0" dirty="0" err="1">
                <a:solidFill>
                  <a:srgbClr val="859900"/>
                </a:solidFill>
                <a:effectLst/>
                <a:latin typeface="Consolas" panose="020B0609020204030204" pitchFamily="49" charset="0"/>
              </a:rPr>
              <a:t>fn</a:t>
            </a:r>
            <a:r>
              <a:rPr lang="en-GB" sz="1000" b="0" dirty="0">
                <a:solidFill>
                  <a:srgbClr val="657B83"/>
                </a:solidFill>
                <a:effectLst/>
                <a:latin typeface="Consolas" panose="020B0609020204030204" pitchFamily="49" charset="0"/>
              </a:rPr>
              <a:t> </a:t>
            </a:r>
            <a:r>
              <a:rPr lang="en-GB" sz="1000" b="0" dirty="0" err="1">
                <a:solidFill>
                  <a:srgbClr val="268BD2"/>
                </a:solidFill>
                <a:effectLst/>
                <a:latin typeface="Consolas" panose="020B0609020204030204" pitchFamily="49" charset="0"/>
              </a:rPr>
              <a:t>with_buffer</a:t>
            </a:r>
            <a:r>
              <a:rPr lang="en-GB" sz="1000" b="0" dirty="0">
                <a:solidFill>
                  <a:srgbClr val="657B83"/>
                </a:solidFill>
                <a:effectLst/>
                <a:latin typeface="Consolas" panose="020B0609020204030204" pitchFamily="49" charset="0"/>
              </a:rPr>
              <a:t>(</a:t>
            </a:r>
            <a:r>
              <a:rPr lang="en-GB" sz="1000" b="1" dirty="0">
                <a:solidFill>
                  <a:srgbClr val="586E75"/>
                </a:solidFill>
                <a:effectLst/>
                <a:latin typeface="Consolas" panose="020B0609020204030204" pitchFamily="49" charset="0"/>
              </a:rPr>
              <a:t>mut</a:t>
            </a:r>
            <a:r>
              <a:rPr lang="en-GB" sz="1000" b="0" dirty="0">
                <a:solidFill>
                  <a:srgbClr val="657B83"/>
                </a:solidFill>
                <a:effectLst/>
                <a:latin typeface="Consolas" panose="020B0609020204030204" pitchFamily="49" charset="0"/>
              </a:rPr>
              <a:t> </a:t>
            </a:r>
            <a:r>
              <a:rPr lang="en-GB" sz="1000" b="0" dirty="0">
                <a:solidFill>
                  <a:srgbClr val="268BD2"/>
                </a:solidFill>
                <a:effectLst/>
                <a:latin typeface="Consolas" panose="020B0609020204030204" pitchFamily="49" charset="0"/>
              </a:rPr>
              <a:t>buffer</a:t>
            </a:r>
            <a:r>
              <a:rPr lang="en-GB" sz="1000" b="0" dirty="0">
                <a:solidFill>
                  <a:srgbClr val="859900"/>
                </a:solidFill>
                <a:effectLst/>
                <a:latin typeface="Consolas" panose="020B0609020204030204" pitchFamily="49" charset="0"/>
              </a:rPr>
              <a:t>:</a:t>
            </a:r>
            <a:r>
              <a:rPr lang="en-GB" sz="1000" b="0" dirty="0">
                <a:solidFill>
                  <a:srgbClr val="657B83"/>
                </a:solidFill>
                <a:effectLst/>
                <a:latin typeface="Consolas" panose="020B0609020204030204" pitchFamily="49" charset="0"/>
              </a:rPr>
              <a:t> </a:t>
            </a:r>
            <a:r>
              <a:rPr lang="en-GB" sz="1000" b="0" dirty="0" err="1">
                <a:solidFill>
                  <a:srgbClr val="CB4B16"/>
                </a:solidFill>
                <a:effectLst/>
                <a:latin typeface="Consolas" panose="020B0609020204030204" pitchFamily="49" charset="0"/>
              </a:rPr>
              <a:t>Vec</a:t>
            </a:r>
            <a:r>
              <a:rPr lang="en-GB" sz="1000" b="0" dirty="0">
                <a:solidFill>
                  <a:srgbClr val="657B83"/>
                </a:solidFill>
                <a:effectLst/>
                <a:latin typeface="Consolas" panose="020B0609020204030204" pitchFamily="49" charset="0"/>
              </a:rPr>
              <a:t>&lt;</a:t>
            </a:r>
            <a:r>
              <a:rPr lang="en-GB" sz="1000" b="0" dirty="0">
                <a:solidFill>
                  <a:srgbClr val="CB4B16"/>
                </a:solidFill>
                <a:effectLst/>
                <a:latin typeface="Consolas" panose="020B0609020204030204" pitchFamily="49" charset="0"/>
              </a:rPr>
              <a:t>u8</a:t>
            </a:r>
            <a:r>
              <a:rPr lang="en-GB" sz="1000" b="0" dirty="0">
                <a:solidFill>
                  <a:srgbClr val="657B83"/>
                </a:solidFill>
                <a:effectLst/>
                <a:latin typeface="Consolas" panose="020B0609020204030204" pitchFamily="49" charset="0"/>
              </a:rPr>
              <a:t>&gt;) </a:t>
            </a:r>
            <a:r>
              <a:rPr lang="en-GB" sz="1000" b="0" dirty="0">
                <a:solidFill>
                  <a:srgbClr val="859900"/>
                </a:solidFill>
                <a:effectLst/>
                <a:latin typeface="Consolas" panose="020B0609020204030204" pitchFamily="49" charset="0"/>
              </a:rPr>
              <a:t>-&gt;</a:t>
            </a:r>
            <a:r>
              <a:rPr lang="en-GB" sz="1000" b="0" dirty="0">
                <a:solidFill>
                  <a:srgbClr val="657B83"/>
                </a:solidFill>
                <a:effectLst/>
                <a:latin typeface="Consolas" panose="020B0609020204030204" pitchFamily="49" charset="0"/>
              </a:rPr>
              <a:t> </a:t>
            </a:r>
            <a:r>
              <a:rPr lang="en-GB" sz="1000" b="0" dirty="0">
                <a:solidFill>
                  <a:srgbClr val="268BD2"/>
                </a:solidFill>
                <a:effectLst/>
                <a:latin typeface="Consolas" panose="020B0609020204030204" pitchFamily="49" charset="0"/>
              </a:rPr>
              <a:t>Self</a:t>
            </a:r>
            <a:r>
              <a:rPr lang="en-GB" sz="1000" b="0" dirty="0">
                <a:solidFill>
                  <a:srgbClr val="657B83"/>
                </a:solidFill>
                <a:effectLst/>
                <a:latin typeface="Consolas" panose="020B0609020204030204" pitchFamily="49" charset="0"/>
              </a:rPr>
              <a:t> {}</a:t>
            </a:r>
          </a:p>
          <a:p>
            <a:r>
              <a:rPr lang="en-GB" sz="1000" b="0" dirty="0">
                <a:solidFill>
                  <a:srgbClr val="657B83"/>
                </a:solidFill>
                <a:effectLst/>
                <a:latin typeface="Consolas" panose="020B0609020204030204" pitchFamily="49" charset="0"/>
              </a:rPr>
              <a:t>    </a:t>
            </a:r>
            <a:r>
              <a:rPr lang="en-GB" sz="1000" b="0" dirty="0">
                <a:solidFill>
                  <a:srgbClr val="859900"/>
                </a:solidFill>
                <a:effectLst/>
                <a:latin typeface="Consolas" panose="020B0609020204030204" pitchFamily="49" charset="0"/>
              </a:rPr>
              <a:t>pub</a:t>
            </a:r>
            <a:r>
              <a:rPr lang="en-GB" sz="1000" b="0" dirty="0">
                <a:solidFill>
                  <a:srgbClr val="657B83"/>
                </a:solidFill>
                <a:effectLst/>
                <a:latin typeface="Consolas" panose="020B0609020204030204" pitchFamily="49" charset="0"/>
              </a:rPr>
              <a:t> </a:t>
            </a:r>
            <a:r>
              <a:rPr lang="en-GB" sz="1000" b="0" dirty="0" err="1">
                <a:solidFill>
                  <a:srgbClr val="859900"/>
                </a:solidFill>
                <a:effectLst/>
                <a:latin typeface="Consolas" panose="020B0609020204030204" pitchFamily="49" charset="0"/>
              </a:rPr>
              <a:t>fn</a:t>
            </a:r>
            <a:r>
              <a:rPr lang="en-GB" sz="1000" b="0" dirty="0">
                <a:solidFill>
                  <a:srgbClr val="657B83"/>
                </a:solidFill>
                <a:effectLst/>
                <a:latin typeface="Consolas" panose="020B0609020204030204" pitchFamily="49" charset="0"/>
              </a:rPr>
              <a:t> </a:t>
            </a:r>
            <a:r>
              <a:rPr lang="en-GB" sz="1000" b="0" dirty="0" err="1">
                <a:solidFill>
                  <a:srgbClr val="268BD2"/>
                </a:solidFill>
                <a:effectLst/>
                <a:latin typeface="Consolas" panose="020B0609020204030204" pitchFamily="49" charset="0"/>
              </a:rPr>
              <a:t>with_slice</a:t>
            </a:r>
            <a:r>
              <a:rPr lang="en-GB" sz="1000" b="0" dirty="0">
                <a:solidFill>
                  <a:srgbClr val="657B83"/>
                </a:solidFill>
                <a:effectLst/>
                <a:latin typeface="Consolas" panose="020B0609020204030204" pitchFamily="49" charset="0"/>
              </a:rPr>
              <a:t>(</a:t>
            </a:r>
            <a:r>
              <a:rPr lang="en-GB" sz="1000" b="0" dirty="0">
                <a:solidFill>
                  <a:srgbClr val="268BD2"/>
                </a:solidFill>
                <a:effectLst/>
                <a:latin typeface="Consolas" panose="020B0609020204030204" pitchFamily="49" charset="0"/>
              </a:rPr>
              <a:t>slice</a:t>
            </a:r>
            <a:r>
              <a:rPr lang="en-GB" sz="1000" b="0" dirty="0">
                <a:solidFill>
                  <a:srgbClr val="859900"/>
                </a:solidFill>
                <a:effectLst/>
                <a:latin typeface="Consolas" panose="020B0609020204030204" pitchFamily="49" charset="0"/>
              </a:rPr>
              <a:t>:</a:t>
            </a:r>
            <a:r>
              <a:rPr lang="en-GB" sz="1000" b="0" dirty="0">
                <a:solidFill>
                  <a:srgbClr val="657B83"/>
                </a:solidFill>
                <a:effectLst/>
                <a:latin typeface="Consolas" panose="020B0609020204030204" pitchFamily="49" charset="0"/>
              </a:rPr>
              <a:t> </a:t>
            </a:r>
            <a:r>
              <a:rPr lang="en-GB" sz="1000" b="0" dirty="0">
                <a:solidFill>
                  <a:srgbClr val="859900"/>
                </a:solidFill>
                <a:effectLst/>
                <a:latin typeface="Consolas" panose="020B0609020204030204" pitchFamily="49" charset="0"/>
              </a:rPr>
              <a:t>&amp;</a:t>
            </a:r>
            <a:r>
              <a:rPr lang="en-GB" sz="1000" b="0" dirty="0">
                <a:solidFill>
                  <a:srgbClr val="657B83"/>
                </a:solidFill>
                <a:effectLst/>
                <a:latin typeface="Consolas" panose="020B0609020204030204" pitchFamily="49" charset="0"/>
              </a:rPr>
              <a:t>'</a:t>
            </a:r>
            <a:r>
              <a:rPr lang="en-GB" sz="1000" b="0" dirty="0">
                <a:solidFill>
                  <a:srgbClr val="CB4B16"/>
                </a:solidFill>
                <a:effectLst/>
                <a:latin typeface="Consolas" panose="020B0609020204030204" pitchFamily="49" charset="0"/>
              </a:rPr>
              <a:t>a</a:t>
            </a:r>
            <a:r>
              <a:rPr lang="en-GB" sz="1000" b="0" dirty="0">
                <a:solidFill>
                  <a:srgbClr val="657B83"/>
                </a:solidFill>
                <a:effectLst/>
                <a:latin typeface="Consolas" panose="020B0609020204030204" pitchFamily="49" charset="0"/>
              </a:rPr>
              <a:t> </a:t>
            </a:r>
            <a:r>
              <a:rPr lang="en-GB" sz="1000" b="1" dirty="0">
                <a:solidFill>
                  <a:srgbClr val="586E75"/>
                </a:solidFill>
                <a:effectLst/>
                <a:latin typeface="Consolas" panose="020B0609020204030204" pitchFamily="49" charset="0"/>
              </a:rPr>
              <a:t>mut</a:t>
            </a:r>
            <a:r>
              <a:rPr lang="en-GB" sz="1000" b="0" dirty="0">
                <a:solidFill>
                  <a:srgbClr val="657B83"/>
                </a:solidFill>
                <a:effectLst/>
                <a:latin typeface="Consolas" panose="020B0609020204030204" pitchFamily="49" charset="0"/>
              </a:rPr>
              <a:t> [</a:t>
            </a:r>
            <a:r>
              <a:rPr lang="en-GB" sz="1000" b="0" dirty="0">
                <a:solidFill>
                  <a:srgbClr val="CB4B16"/>
                </a:solidFill>
                <a:effectLst/>
                <a:latin typeface="Consolas" panose="020B0609020204030204" pitchFamily="49" charset="0"/>
              </a:rPr>
              <a:t>u8</a:t>
            </a:r>
            <a:r>
              <a:rPr lang="en-GB" sz="1000" b="0" dirty="0">
                <a:solidFill>
                  <a:srgbClr val="657B83"/>
                </a:solidFill>
                <a:effectLst/>
                <a:latin typeface="Consolas" panose="020B0609020204030204" pitchFamily="49" charset="0"/>
              </a:rPr>
              <a:t>]) </a:t>
            </a:r>
            <a:r>
              <a:rPr lang="en-GB" sz="1000" b="0" dirty="0">
                <a:solidFill>
                  <a:srgbClr val="859900"/>
                </a:solidFill>
                <a:effectLst/>
                <a:latin typeface="Consolas" panose="020B0609020204030204" pitchFamily="49" charset="0"/>
              </a:rPr>
              <a:t>-&gt;</a:t>
            </a:r>
            <a:r>
              <a:rPr lang="en-GB" sz="1000" b="0" dirty="0">
                <a:solidFill>
                  <a:srgbClr val="657B83"/>
                </a:solidFill>
                <a:effectLst/>
                <a:latin typeface="Consolas" panose="020B0609020204030204" pitchFamily="49" charset="0"/>
              </a:rPr>
              <a:t> </a:t>
            </a:r>
            <a:r>
              <a:rPr lang="en-GB" sz="1000" b="0" dirty="0">
                <a:solidFill>
                  <a:srgbClr val="268BD2"/>
                </a:solidFill>
                <a:effectLst/>
                <a:latin typeface="Consolas" panose="020B0609020204030204" pitchFamily="49" charset="0"/>
              </a:rPr>
              <a:t>Self</a:t>
            </a:r>
            <a:r>
              <a:rPr lang="en-GB" sz="1000" b="0" dirty="0">
                <a:solidFill>
                  <a:srgbClr val="657B83"/>
                </a:solidFill>
                <a:effectLst/>
                <a:latin typeface="Consolas" panose="020B0609020204030204" pitchFamily="49" charset="0"/>
              </a:rPr>
              <a:t> {}</a:t>
            </a:r>
          </a:p>
          <a:p>
            <a:endParaRPr lang="en-GB" sz="1000" b="0" dirty="0">
              <a:solidFill>
                <a:srgbClr val="657B83"/>
              </a:solidFill>
              <a:effectLst/>
              <a:latin typeface="Consolas" panose="020B0609020204030204" pitchFamily="49" charset="0"/>
            </a:endParaRPr>
          </a:p>
          <a:p>
            <a:r>
              <a:rPr lang="en-GB" sz="1000" b="0" dirty="0">
                <a:solidFill>
                  <a:srgbClr val="657B83"/>
                </a:solidFill>
                <a:effectLst/>
                <a:latin typeface="Consolas" panose="020B0609020204030204" pitchFamily="49" charset="0"/>
              </a:rPr>
              <a:t>    // Internal buffer access</a:t>
            </a:r>
          </a:p>
          <a:p>
            <a:r>
              <a:rPr lang="en-GB" sz="1000" b="0" dirty="0">
                <a:solidFill>
                  <a:srgbClr val="657B83"/>
                </a:solidFill>
                <a:effectLst/>
                <a:latin typeface="Consolas" panose="020B0609020204030204" pitchFamily="49" charset="0"/>
              </a:rPr>
              <a:t>    </a:t>
            </a:r>
            <a:r>
              <a:rPr lang="en-GB" sz="1000" b="0" dirty="0">
                <a:solidFill>
                  <a:srgbClr val="859900"/>
                </a:solidFill>
                <a:effectLst/>
                <a:latin typeface="Consolas" panose="020B0609020204030204" pitchFamily="49" charset="0"/>
              </a:rPr>
              <a:t>pub</a:t>
            </a:r>
            <a:r>
              <a:rPr lang="en-GB" sz="1000" b="0" dirty="0">
                <a:solidFill>
                  <a:srgbClr val="657B83"/>
                </a:solidFill>
                <a:effectLst/>
                <a:latin typeface="Consolas" panose="020B0609020204030204" pitchFamily="49" charset="0"/>
              </a:rPr>
              <a:t> </a:t>
            </a:r>
            <a:r>
              <a:rPr lang="en-GB" sz="1000" b="0" dirty="0" err="1">
                <a:solidFill>
                  <a:srgbClr val="859900"/>
                </a:solidFill>
                <a:effectLst/>
                <a:latin typeface="Consolas" panose="020B0609020204030204" pitchFamily="49" charset="0"/>
              </a:rPr>
              <a:t>fn</a:t>
            </a:r>
            <a:r>
              <a:rPr lang="en-GB" sz="1000" b="0" dirty="0">
                <a:solidFill>
                  <a:srgbClr val="657B83"/>
                </a:solidFill>
                <a:effectLst/>
                <a:latin typeface="Consolas" panose="020B0609020204030204" pitchFamily="49" charset="0"/>
              </a:rPr>
              <a:t> </a:t>
            </a:r>
            <a:r>
              <a:rPr lang="en-GB" sz="1000" b="0" dirty="0">
                <a:solidFill>
                  <a:srgbClr val="268BD2"/>
                </a:solidFill>
                <a:effectLst/>
                <a:latin typeface="Consolas" panose="020B0609020204030204" pitchFamily="49" charset="0"/>
              </a:rPr>
              <a:t>buffer</a:t>
            </a:r>
            <a:r>
              <a:rPr lang="en-GB" sz="1000" b="0" dirty="0">
                <a:solidFill>
                  <a:srgbClr val="657B83"/>
                </a:solidFill>
                <a:effectLst/>
                <a:latin typeface="Consolas" panose="020B0609020204030204" pitchFamily="49" charset="0"/>
              </a:rPr>
              <a:t>(</a:t>
            </a:r>
            <a:r>
              <a:rPr lang="en-GB" sz="1000" b="0" dirty="0">
                <a:solidFill>
                  <a:srgbClr val="859900"/>
                </a:solidFill>
                <a:effectLst/>
                <a:latin typeface="Consolas" panose="020B0609020204030204" pitchFamily="49" charset="0"/>
              </a:rPr>
              <a:t>&amp;</a:t>
            </a:r>
            <a:r>
              <a:rPr lang="en-GB" sz="1000" b="0" dirty="0">
                <a:solidFill>
                  <a:srgbClr val="268BD2"/>
                </a:solidFill>
                <a:effectLst/>
                <a:latin typeface="Consolas" panose="020B0609020204030204" pitchFamily="49" charset="0"/>
              </a:rPr>
              <a:t>self</a:t>
            </a:r>
            <a:r>
              <a:rPr lang="en-GB" sz="1000" b="0" dirty="0">
                <a:solidFill>
                  <a:srgbClr val="657B83"/>
                </a:solidFill>
                <a:effectLst/>
                <a:latin typeface="Consolas" panose="020B0609020204030204" pitchFamily="49" charset="0"/>
              </a:rPr>
              <a:t>) </a:t>
            </a:r>
            <a:r>
              <a:rPr lang="en-GB" sz="1000" b="0" dirty="0">
                <a:solidFill>
                  <a:srgbClr val="859900"/>
                </a:solidFill>
                <a:effectLst/>
                <a:latin typeface="Consolas" panose="020B0609020204030204" pitchFamily="49" charset="0"/>
              </a:rPr>
              <a:t>-&gt;</a:t>
            </a:r>
            <a:r>
              <a:rPr lang="en-GB" sz="1000" b="0" dirty="0">
                <a:solidFill>
                  <a:srgbClr val="657B83"/>
                </a:solidFill>
                <a:effectLst/>
                <a:latin typeface="Consolas" panose="020B0609020204030204" pitchFamily="49" charset="0"/>
              </a:rPr>
              <a:t> </a:t>
            </a:r>
            <a:r>
              <a:rPr lang="en-GB" sz="1000" b="0" dirty="0">
                <a:solidFill>
                  <a:srgbClr val="859900"/>
                </a:solidFill>
                <a:effectLst/>
                <a:latin typeface="Consolas" panose="020B0609020204030204" pitchFamily="49" charset="0"/>
              </a:rPr>
              <a:t>&amp;</a:t>
            </a:r>
            <a:r>
              <a:rPr lang="en-GB" sz="1000" b="0" dirty="0">
                <a:solidFill>
                  <a:srgbClr val="657B83"/>
                </a:solidFill>
                <a:effectLst/>
                <a:latin typeface="Consolas" panose="020B0609020204030204" pitchFamily="49" charset="0"/>
              </a:rPr>
              <a:t>[</a:t>
            </a:r>
            <a:r>
              <a:rPr lang="en-GB" sz="1000" b="0" dirty="0">
                <a:solidFill>
                  <a:srgbClr val="CB4B16"/>
                </a:solidFill>
                <a:effectLst/>
                <a:latin typeface="Consolas" panose="020B0609020204030204" pitchFamily="49" charset="0"/>
              </a:rPr>
              <a:t>u8</a:t>
            </a:r>
            <a:r>
              <a:rPr lang="en-GB" sz="1000" b="0" dirty="0">
                <a:solidFill>
                  <a:srgbClr val="657B83"/>
                </a:solidFill>
                <a:effectLst/>
                <a:latin typeface="Consolas" panose="020B0609020204030204" pitchFamily="49" charset="0"/>
              </a:rPr>
              <a:t>] {}</a:t>
            </a:r>
          </a:p>
          <a:p>
            <a:r>
              <a:rPr lang="en-GB" sz="1000" b="0" dirty="0">
                <a:solidFill>
                  <a:srgbClr val="657B83"/>
                </a:solidFill>
                <a:effectLst/>
                <a:latin typeface="Consolas" panose="020B0609020204030204" pitchFamily="49" charset="0"/>
              </a:rPr>
              <a:t>    </a:t>
            </a:r>
            <a:r>
              <a:rPr lang="en-GB" sz="1000" b="0" dirty="0">
                <a:solidFill>
                  <a:srgbClr val="859900"/>
                </a:solidFill>
                <a:effectLst/>
                <a:latin typeface="Consolas" panose="020B0609020204030204" pitchFamily="49" charset="0"/>
              </a:rPr>
              <a:t>pub</a:t>
            </a:r>
            <a:r>
              <a:rPr lang="en-GB" sz="1000" b="0" dirty="0">
                <a:solidFill>
                  <a:srgbClr val="657B83"/>
                </a:solidFill>
                <a:effectLst/>
                <a:latin typeface="Consolas" panose="020B0609020204030204" pitchFamily="49" charset="0"/>
              </a:rPr>
              <a:t> </a:t>
            </a:r>
            <a:r>
              <a:rPr lang="en-GB" sz="1000" b="0" dirty="0" err="1">
                <a:solidFill>
                  <a:srgbClr val="859900"/>
                </a:solidFill>
                <a:effectLst/>
                <a:latin typeface="Consolas" panose="020B0609020204030204" pitchFamily="49" charset="0"/>
              </a:rPr>
              <a:t>fn</a:t>
            </a:r>
            <a:r>
              <a:rPr lang="en-GB" sz="1000" b="0" dirty="0">
                <a:solidFill>
                  <a:srgbClr val="657B83"/>
                </a:solidFill>
                <a:effectLst/>
                <a:latin typeface="Consolas" panose="020B0609020204030204" pitchFamily="49" charset="0"/>
              </a:rPr>
              <a:t> </a:t>
            </a:r>
            <a:r>
              <a:rPr lang="en-GB" sz="1000" b="0" dirty="0" err="1">
                <a:solidFill>
                  <a:srgbClr val="268BD2"/>
                </a:solidFill>
                <a:effectLst/>
                <a:latin typeface="Consolas" panose="020B0609020204030204" pitchFamily="49" charset="0"/>
              </a:rPr>
              <a:t>buffer_mut</a:t>
            </a:r>
            <a:r>
              <a:rPr lang="en-GB" sz="1000" b="0" dirty="0">
                <a:solidFill>
                  <a:srgbClr val="657B83"/>
                </a:solidFill>
                <a:effectLst/>
                <a:latin typeface="Consolas" panose="020B0609020204030204" pitchFamily="49" charset="0"/>
              </a:rPr>
              <a:t>(</a:t>
            </a:r>
            <a:r>
              <a:rPr lang="en-GB" sz="1000" b="0" dirty="0">
                <a:solidFill>
                  <a:srgbClr val="859900"/>
                </a:solidFill>
                <a:effectLst/>
                <a:latin typeface="Consolas" panose="020B0609020204030204" pitchFamily="49" charset="0"/>
              </a:rPr>
              <a:t>&amp;</a:t>
            </a:r>
            <a:r>
              <a:rPr lang="en-GB" sz="1000" b="1" dirty="0">
                <a:solidFill>
                  <a:srgbClr val="586E75"/>
                </a:solidFill>
                <a:effectLst/>
                <a:latin typeface="Consolas" panose="020B0609020204030204" pitchFamily="49" charset="0"/>
              </a:rPr>
              <a:t>mut</a:t>
            </a:r>
            <a:r>
              <a:rPr lang="en-GB" sz="1000" b="0" dirty="0">
                <a:solidFill>
                  <a:srgbClr val="657B83"/>
                </a:solidFill>
                <a:effectLst/>
                <a:latin typeface="Consolas" panose="020B0609020204030204" pitchFamily="49" charset="0"/>
              </a:rPr>
              <a:t> </a:t>
            </a:r>
            <a:r>
              <a:rPr lang="en-GB" sz="1000" b="0" dirty="0">
                <a:solidFill>
                  <a:srgbClr val="268BD2"/>
                </a:solidFill>
                <a:effectLst/>
                <a:latin typeface="Consolas" panose="020B0609020204030204" pitchFamily="49" charset="0"/>
              </a:rPr>
              <a:t>self</a:t>
            </a:r>
            <a:r>
              <a:rPr lang="en-GB" sz="1000" b="0" dirty="0">
                <a:solidFill>
                  <a:srgbClr val="657B83"/>
                </a:solidFill>
                <a:effectLst/>
                <a:latin typeface="Consolas" panose="020B0609020204030204" pitchFamily="49" charset="0"/>
              </a:rPr>
              <a:t>) </a:t>
            </a:r>
            <a:r>
              <a:rPr lang="en-GB" sz="1000" b="0" dirty="0">
                <a:solidFill>
                  <a:srgbClr val="859900"/>
                </a:solidFill>
                <a:effectLst/>
                <a:latin typeface="Consolas" panose="020B0609020204030204" pitchFamily="49" charset="0"/>
              </a:rPr>
              <a:t>-&gt;</a:t>
            </a:r>
            <a:r>
              <a:rPr lang="en-GB" sz="1000" b="0" dirty="0">
                <a:solidFill>
                  <a:srgbClr val="657B83"/>
                </a:solidFill>
                <a:effectLst/>
                <a:latin typeface="Consolas" panose="020B0609020204030204" pitchFamily="49" charset="0"/>
              </a:rPr>
              <a:t> </a:t>
            </a:r>
            <a:r>
              <a:rPr lang="en-GB" sz="1000" b="0" dirty="0">
                <a:solidFill>
                  <a:srgbClr val="859900"/>
                </a:solidFill>
                <a:effectLst/>
                <a:latin typeface="Consolas" panose="020B0609020204030204" pitchFamily="49" charset="0"/>
              </a:rPr>
              <a:t>&amp;</a:t>
            </a:r>
            <a:r>
              <a:rPr lang="en-GB" sz="1000" b="1" dirty="0">
                <a:solidFill>
                  <a:srgbClr val="586E75"/>
                </a:solidFill>
                <a:effectLst/>
                <a:latin typeface="Consolas" panose="020B0609020204030204" pitchFamily="49" charset="0"/>
              </a:rPr>
              <a:t>mut</a:t>
            </a:r>
            <a:r>
              <a:rPr lang="en-GB" sz="1000" b="0" dirty="0">
                <a:solidFill>
                  <a:srgbClr val="657B83"/>
                </a:solidFill>
                <a:effectLst/>
                <a:latin typeface="Consolas" panose="020B0609020204030204" pitchFamily="49" charset="0"/>
              </a:rPr>
              <a:t> [</a:t>
            </a:r>
            <a:r>
              <a:rPr lang="en-GB" sz="1000" b="0" dirty="0">
                <a:solidFill>
                  <a:srgbClr val="CB4B16"/>
                </a:solidFill>
                <a:effectLst/>
                <a:latin typeface="Consolas" panose="020B0609020204030204" pitchFamily="49" charset="0"/>
              </a:rPr>
              <a:t>u8</a:t>
            </a:r>
            <a:r>
              <a:rPr lang="en-GB" sz="1000" b="0" dirty="0">
                <a:solidFill>
                  <a:srgbClr val="657B83"/>
                </a:solidFill>
                <a:effectLst/>
                <a:latin typeface="Consolas" panose="020B0609020204030204" pitchFamily="49" charset="0"/>
              </a:rPr>
              <a:t>] {}</a:t>
            </a:r>
          </a:p>
          <a:p>
            <a:endParaRPr lang="en-GB" sz="1000" b="0" dirty="0">
              <a:solidFill>
                <a:srgbClr val="657B83"/>
              </a:solidFill>
              <a:effectLst/>
              <a:latin typeface="Consolas" panose="020B0609020204030204" pitchFamily="49" charset="0"/>
            </a:endParaRPr>
          </a:p>
          <a:p>
            <a:r>
              <a:rPr lang="en-GB" sz="1000" b="0" dirty="0">
                <a:solidFill>
                  <a:srgbClr val="657B83"/>
                </a:solidFill>
                <a:effectLst/>
                <a:latin typeface="Consolas" panose="020B0609020204030204" pitchFamily="49" charset="0"/>
              </a:rPr>
              <a:t>    // Parse buffer content to compute </a:t>
            </a:r>
            <a:r>
              <a:rPr lang="en-GB" sz="1000" b="0" dirty="0" err="1">
                <a:solidFill>
                  <a:srgbClr val="657B83"/>
                </a:solidFill>
                <a:effectLst/>
                <a:latin typeface="Consolas" panose="020B0609020204030204" pitchFamily="49" charset="0"/>
              </a:rPr>
              <a:t>metatadata</a:t>
            </a:r>
            <a:endParaRPr lang="en-GB" sz="1000" b="0" dirty="0">
              <a:solidFill>
                <a:srgbClr val="657B83"/>
              </a:solidFill>
              <a:effectLst/>
              <a:latin typeface="Consolas" panose="020B0609020204030204" pitchFamily="49" charset="0"/>
            </a:endParaRPr>
          </a:p>
          <a:p>
            <a:r>
              <a:rPr lang="en-GB" sz="1000" b="0" dirty="0">
                <a:solidFill>
                  <a:srgbClr val="657B83"/>
                </a:solidFill>
                <a:effectLst/>
                <a:latin typeface="Consolas" panose="020B0609020204030204" pitchFamily="49" charset="0"/>
              </a:rPr>
              <a:t>    </a:t>
            </a:r>
            <a:r>
              <a:rPr lang="en-GB" sz="1000" b="0" dirty="0">
                <a:solidFill>
                  <a:srgbClr val="859900"/>
                </a:solidFill>
                <a:effectLst/>
                <a:latin typeface="Consolas" panose="020B0609020204030204" pitchFamily="49" charset="0"/>
              </a:rPr>
              <a:t>pub</a:t>
            </a:r>
            <a:r>
              <a:rPr lang="en-GB" sz="1000" b="0" dirty="0">
                <a:solidFill>
                  <a:srgbClr val="657B83"/>
                </a:solidFill>
                <a:effectLst/>
                <a:latin typeface="Consolas" panose="020B0609020204030204" pitchFamily="49" charset="0"/>
              </a:rPr>
              <a:t> </a:t>
            </a:r>
            <a:r>
              <a:rPr lang="en-GB" sz="1000" b="0" dirty="0" err="1">
                <a:solidFill>
                  <a:srgbClr val="859900"/>
                </a:solidFill>
                <a:effectLst/>
                <a:latin typeface="Consolas" panose="020B0609020204030204" pitchFamily="49" charset="0"/>
              </a:rPr>
              <a:t>fn</a:t>
            </a:r>
            <a:r>
              <a:rPr lang="en-GB" sz="1000" b="0" dirty="0">
                <a:solidFill>
                  <a:srgbClr val="657B83"/>
                </a:solidFill>
                <a:effectLst/>
                <a:latin typeface="Consolas" panose="020B0609020204030204" pitchFamily="49" charset="0"/>
              </a:rPr>
              <a:t> </a:t>
            </a:r>
            <a:r>
              <a:rPr lang="en-GB" sz="1000" b="0" dirty="0">
                <a:solidFill>
                  <a:srgbClr val="268BD2"/>
                </a:solidFill>
                <a:effectLst/>
                <a:latin typeface="Consolas" panose="020B0609020204030204" pitchFamily="49" charset="0"/>
              </a:rPr>
              <a:t>parse</a:t>
            </a:r>
            <a:r>
              <a:rPr lang="en-GB" sz="1000" b="0" dirty="0">
                <a:solidFill>
                  <a:srgbClr val="657B83"/>
                </a:solidFill>
                <a:effectLst/>
                <a:latin typeface="Consolas" panose="020B0609020204030204" pitchFamily="49" charset="0"/>
              </a:rPr>
              <a:t>(</a:t>
            </a:r>
            <a:r>
              <a:rPr lang="en-GB" sz="1000" b="0" dirty="0">
                <a:solidFill>
                  <a:srgbClr val="268BD2"/>
                </a:solidFill>
                <a:effectLst/>
                <a:latin typeface="Consolas" panose="020B0609020204030204" pitchFamily="49" charset="0"/>
              </a:rPr>
              <a:t>self</a:t>
            </a:r>
            <a:r>
              <a:rPr lang="en-GB" sz="1000" b="0" dirty="0">
                <a:solidFill>
                  <a:srgbClr val="657B83"/>
                </a:solidFill>
                <a:effectLst/>
                <a:latin typeface="Consolas" panose="020B0609020204030204" pitchFamily="49" charset="0"/>
              </a:rPr>
              <a:t>, </a:t>
            </a:r>
            <a:r>
              <a:rPr lang="en-GB" sz="1000" b="0" dirty="0">
                <a:solidFill>
                  <a:srgbClr val="268BD2"/>
                </a:solidFill>
                <a:effectLst/>
                <a:latin typeface="Consolas" panose="020B0609020204030204" pitchFamily="49" charset="0"/>
              </a:rPr>
              <a:t>size</a:t>
            </a:r>
            <a:r>
              <a:rPr lang="en-GB" sz="1000" b="0" dirty="0">
                <a:solidFill>
                  <a:srgbClr val="859900"/>
                </a:solidFill>
                <a:effectLst/>
                <a:latin typeface="Consolas" panose="020B0609020204030204" pitchFamily="49" charset="0"/>
              </a:rPr>
              <a:t>:</a:t>
            </a:r>
            <a:r>
              <a:rPr lang="en-GB" sz="1000" b="0" dirty="0">
                <a:solidFill>
                  <a:srgbClr val="657B83"/>
                </a:solidFill>
                <a:effectLst/>
                <a:latin typeface="Consolas" panose="020B0609020204030204" pitchFamily="49" charset="0"/>
              </a:rPr>
              <a:t> </a:t>
            </a:r>
            <a:r>
              <a:rPr lang="en-GB" sz="1000" b="0" dirty="0">
                <a:solidFill>
                  <a:srgbClr val="CB4B16"/>
                </a:solidFill>
                <a:effectLst/>
                <a:latin typeface="Consolas" panose="020B0609020204030204" pitchFamily="49" charset="0"/>
              </a:rPr>
              <a:t>u32</a:t>
            </a:r>
            <a:r>
              <a:rPr lang="en-GB" sz="1000" b="0" dirty="0">
                <a:solidFill>
                  <a:srgbClr val="657B83"/>
                </a:solidFill>
                <a:effectLst/>
                <a:latin typeface="Consolas" panose="020B0609020204030204" pitchFamily="49" charset="0"/>
              </a:rPr>
              <a:t>) </a:t>
            </a:r>
            <a:r>
              <a:rPr lang="en-GB" sz="1000" b="0" dirty="0">
                <a:solidFill>
                  <a:srgbClr val="859900"/>
                </a:solidFill>
                <a:effectLst/>
                <a:latin typeface="Consolas" panose="020B0609020204030204" pitchFamily="49" charset="0"/>
              </a:rPr>
              <a:t>-&gt;</a:t>
            </a:r>
            <a:r>
              <a:rPr lang="en-GB" sz="1000" b="0" dirty="0">
                <a:solidFill>
                  <a:srgbClr val="657B83"/>
                </a:solidFill>
                <a:effectLst/>
                <a:latin typeface="Consolas" panose="020B0609020204030204" pitchFamily="49" charset="0"/>
              </a:rPr>
              <a:t> </a:t>
            </a:r>
            <a:r>
              <a:rPr lang="en-GB" sz="1000" b="0" dirty="0">
                <a:solidFill>
                  <a:srgbClr val="CB4B16"/>
                </a:solidFill>
                <a:effectLst/>
                <a:latin typeface="Consolas" panose="020B0609020204030204" pitchFamily="49" charset="0"/>
              </a:rPr>
              <a:t>Result</a:t>
            </a:r>
            <a:r>
              <a:rPr lang="en-GB" sz="1000" b="0" dirty="0">
                <a:solidFill>
                  <a:srgbClr val="657B83"/>
                </a:solidFill>
                <a:effectLst/>
                <a:latin typeface="Consolas" panose="020B0609020204030204" pitchFamily="49" charset="0"/>
              </a:rPr>
              <a:t>&lt;</a:t>
            </a:r>
            <a:r>
              <a:rPr lang="en-GB" sz="1000" b="0" dirty="0">
                <a:solidFill>
                  <a:srgbClr val="CB4B16"/>
                </a:solidFill>
                <a:effectLst/>
                <a:latin typeface="Consolas" panose="020B0609020204030204" pitchFamily="49" charset="0"/>
              </a:rPr>
              <a:t>Frame</a:t>
            </a:r>
            <a:r>
              <a:rPr lang="en-GB" sz="1000" b="0" dirty="0">
                <a:solidFill>
                  <a:srgbClr val="657B83"/>
                </a:solidFill>
                <a:effectLst/>
                <a:latin typeface="Consolas" panose="020B0609020204030204" pitchFamily="49" charset="0"/>
              </a:rPr>
              <a:t>, </a:t>
            </a:r>
            <a:r>
              <a:rPr lang="en-GB" sz="1000" b="0" dirty="0">
                <a:solidFill>
                  <a:srgbClr val="268BD2"/>
                </a:solidFill>
                <a:effectLst/>
                <a:latin typeface="Consolas" panose="020B0609020204030204" pitchFamily="49" charset="0"/>
              </a:rPr>
              <a:t>…</a:t>
            </a:r>
            <a:r>
              <a:rPr lang="en-GB" sz="1000" b="0" dirty="0">
                <a:solidFill>
                  <a:srgbClr val="657B83"/>
                </a:solidFill>
                <a:effectLst/>
                <a:latin typeface="Consolas" panose="020B0609020204030204" pitchFamily="49" charset="0"/>
              </a:rPr>
              <a:t>&gt; {}  </a:t>
            </a:r>
          </a:p>
          <a:p>
            <a:r>
              <a:rPr lang="en-GB" sz="1000" b="0" dirty="0">
                <a:solidFill>
                  <a:srgbClr val="657B83"/>
                </a:solidFill>
                <a:effectLst/>
                <a:latin typeface="Consolas" panose="020B0609020204030204" pitchFamily="49" charset="0"/>
              </a:rPr>
              <a:t>}</a:t>
            </a:r>
          </a:p>
          <a:p>
            <a:endParaRPr lang="en-GB" sz="1000" b="0" dirty="0">
              <a:solidFill>
                <a:srgbClr val="657B83"/>
              </a:solidFill>
              <a:effectLst/>
              <a:latin typeface="Consolas" panose="020B0609020204030204" pitchFamily="49" charset="0"/>
            </a:endParaRPr>
          </a:p>
          <a:p>
            <a:r>
              <a:rPr lang="en-GB" sz="1000" b="0" dirty="0">
                <a:solidFill>
                  <a:srgbClr val="859900"/>
                </a:solidFill>
                <a:effectLst/>
                <a:latin typeface="Consolas" panose="020B0609020204030204" pitchFamily="49" charset="0"/>
              </a:rPr>
              <a:t>pub</a:t>
            </a:r>
            <a:r>
              <a:rPr lang="en-GB" sz="1000" b="0" dirty="0">
                <a:solidFill>
                  <a:srgbClr val="657B83"/>
                </a:solidFill>
                <a:effectLst/>
                <a:latin typeface="Consolas" panose="020B0609020204030204" pitchFamily="49" charset="0"/>
              </a:rPr>
              <a:t> </a:t>
            </a:r>
            <a:r>
              <a:rPr lang="en-GB" sz="1000" b="1" dirty="0">
                <a:solidFill>
                  <a:srgbClr val="586E75"/>
                </a:solidFill>
                <a:effectLst/>
                <a:latin typeface="Consolas" panose="020B0609020204030204" pitchFamily="49" charset="0"/>
              </a:rPr>
              <a:t>struct</a:t>
            </a:r>
            <a:r>
              <a:rPr lang="en-GB" sz="1000" b="0" dirty="0">
                <a:solidFill>
                  <a:srgbClr val="657B83"/>
                </a:solidFill>
                <a:effectLst/>
                <a:latin typeface="Consolas" panose="020B0609020204030204" pitchFamily="49" charset="0"/>
              </a:rPr>
              <a:t> </a:t>
            </a:r>
            <a:r>
              <a:rPr lang="en-GB" sz="1000" b="0" dirty="0">
                <a:solidFill>
                  <a:srgbClr val="CB4B16"/>
                </a:solidFill>
                <a:effectLst/>
                <a:latin typeface="Consolas" panose="020B0609020204030204" pitchFamily="49" charset="0"/>
              </a:rPr>
              <a:t>Frame</a:t>
            </a:r>
            <a:r>
              <a:rPr lang="en-GB" sz="1000" b="0" dirty="0">
                <a:solidFill>
                  <a:srgbClr val="657B83"/>
                </a:solidFill>
                <a:effectLst/>
                <a:latin typeface="Consolas" panose="020B0609020204030204" pitchFamily="49" charset="0"/>
              </a:rPr>
              <a:t>(</a:t>
            </a:r>
            <a:r>
              <a:rPr lang="en-GB" sz="1000" b="0" dirty="0">
                <a:solidFill>
                  <a:srgbClr val="859900"/>
                </a:solidFill>
                <a:effectLst/>
                <a:latin typeface="Consolas" panose="020B0609020204030204" pitchFamily="49" charset="0"/>
              </a:rPr>
              <a:t>pub</a:t>
            </a:r>
            <a:r>
              <a:rPr lang="en-GB" sz="1000" b="0" dirty="0">
                <a:solidFill>
                  <a:srgbClr val="657B83"/>
                </a:solidFill>
                <a:effectLst/>
                <a:latin typeface="Consolas" panose="020B0609020204030204" pitchFamily="49" charset="0"/>
              </a:rPr>
              <a:t>(</a:t>
            </a:r>
            <a:r>
              <a:rPr lang="en-GB" sz="1000" b="0" dirty="0">
                <a:solidFill>
                  <a:srgbClr val="859900"/>
                </a:solidFill>
                <a:effectLst/>
                <a:latin typeface="Consolas" panose="020B0609020204030204" pitchFamily="49" charset="0"/>
              </a:rPr>
              <a:t>crate</a:t>
            </a:r>
            <a:r>
              <a:rPr lang="en-GB" sz="1000" b="0" dirty="0">
                <a:solidFill>
                  <a:srgbClr val="657B83"/>
                </a:solidFill>
                <a:effectLst/>
                <a:latin typeface="Consolas" panose="020B0609020204030204" pitchFamily="49" charset="0"/>
              </a:rPr>
              <a:t>) </a:t>
            </a:r>
            <a:r>
              <a:rPr lang="en-GB" sz="1000" b="0" dirty="0" err="1">
                <a:solidFill>
                  <a:srgbClr val="CB4B16"/>
                </a:solidFill>
                <a:effectLst/>
                <a:latin typeface="Consolas" panose="020B0609020204030204" pitchFamily="49" charset="0"/>
              </a:rPr>
              <a:t>FrameBuilder</a:t>
            </a:r>
            <a:r>
              <a:rPr lang="en-GB" sz="1000" b="0" dirty="0">
                <a:solidFill>
                  <a:srgbClr val="657B83"/>
                </a:solidFill>
                <a:effectLst/>
                <a:latin typeface="Consolas" panose="020B0609020204030204" pitchFamily="49" charset="0"/>
              </a:rPr>
              <a:t>);</a:t>
            </a:r>
          </a:p>
          <a:p>
            <a:br>
              <a:rPr lang="en-GB" sz="1000" b="0" dirty="0">
                <a:solidFill>
                  <a:srgbClr val="657B83"/>
                </a:solidFill>
                <a:effectLst/>
                <a:latin typeface="Consolas" panose="020B0609020204030204" pitchFamily="49" charset="0"/>
              </a:rPr>
            </a:br>
            <a:r>
              <a:rPr lang="en-GB" sz="1000" b="0" dirty="0" err="1">
                <a:solidFill>
                  <a:srgbClr val="859900"/>
                </a:solidFill>
                <a:effectLst/>
                <a:latin typeface="Consolas" panose="020B0609020204030204" pitchFamily="49" charset="0"/>
              </a:rPr>
              <a:t>impl</a:t>
            </a:r>
            <a:r>
              <a:rPr lang="en-GB" sz="1000" b="0" dirty="0">
                <a:solidFill>
                  <a:srgbClr val="657B83"/>
                </a:solidFill>
                <a:effectLst/>
                <a:latin typeface="Consolas" panose="020B0609020204030204" pitchFamily="49" charset="0"/>
              </a:rPr>
              <a:t> </a:t>
            </a:r>
            <a:r>
              <a:rPr lang="en-GB" sz="1000" b="0" dirty="0">
                <a:solidFill>
                  <a:srgbClr val="CB4B16"/>
                </a:solidFill>
                <a:effectLst/>
                <a:latin typeface="Consolas" panose="020B0609020204030204" pitchFamily="49" charset="0"/>
              </a:rPr>
              <a:t>Frame</a:t>
            </a:r>
            <a:r>
              <a:rPr lang="en-GB" sz="1000" b="0" dirty="0">
                <a:solidFill>
                  <a:srgbClr val="657B83"/>
                </a:solidFill>
                <a:effectLst/>
                <a:latin typeface="Consolas" panose="020B0609020204030204" pitchFamily="49" charset="0"/>
              </a:rPr>
              <a:t> {</a:t>
            </a:r>
            <a:br>
              <a:rPr lang="en-GB" sz="1000" b="0" dirty="0">
                <a:solidFill>
                  <a:srgbClr val="657B83"/>
                </a:solidFill>
                <a:effectLst/>
                <a:latin typeface="Consolas" panose="020B0609020204030204" pitchFamily="49" charset="0"/>
              </a:rPr>
            </a:br>
            <a:r>
              <a:rPr lang="en-GB" sz="1000" b="0" dirty="0">
                <a:solidFill>
                  <a:srgbClr val="657B83"/>
                </a:solidFill>
                <a:effectLst/>
                <a:latin typeface="Consolas" panose="020B0609020204030204" pitchFamily="49" charset="0"/>
              </a:rPr>
              <a:t>    </a:t>
            </a:r>
            <a:r>
              <a:rPr lang="en-US" sz="1000" dirty="0">
                <a:solidFill>
                  <a:srgbClr val="859900"/>
                </a:solidFill>
                <a:latin typeface="Consolas" panose="020B0609020204030204" pitchFamily="49" charset="0"/>
              </a:rPr>
              <a:t>p</a:t>
            </a:r>
            <a:r>
              <a:rPr lang="en-US" sz="1000" b="0" dirty="0">
                <a:solidFill>
                  <a:srgbClr val="859900"/>
                </a:solidFill>
                <a:effectLst/>
                <a:latin typeface="Consolas" panose="020B0609020204030204" pitchFamily="49" charset="0"/>
              </a:rPr>
              <a:t>ub </a:t>
            </a:r>
            <a:r>
              <a:rPr lang="en-US" sz="1000" b="0" dirty="0" err="1">
                <a:solidFill>
                  <a:srgbClr val="859900"/>
                </a:solidFill>
                <a:effectLst/>
                <a:latin typeface="Consolas" panose="020B0609020204030204" pitchFamily="49" charset="0"/>
              </a:rPr>
              <a:t>fn</a:t>
            </a:r>
            <a:r>
              <a:rPr lang="en-US" sz="1000" b="0" dirty="0">
                <a:solidFill>
                  <a:srgbClr val="657B83"/>
                </a:solidFill>
                <a:effectLst/>
                <a:latin typeface="Consolas" panose="020B0609020204030204" pitchFamily="49" charset="0"/>
              </a:rPr>
              <a:t> </a:t>
            </a:r>
            <a:r>
              <a:rPr lang="en-US" sz="1000" b="0" dirty="0">
                <a:solidFill>
                  <a:srgbClr val="268BD2"/>
                </a:solidFill>
                <a:effectLst/>
                <a:latin typeface="Consolas" panose="020B0609020204030204" pitchFamily="49" charset="0"/>
              </a:rPr>
              <a:t>cargo</a:t>
            </a:r>
            <a:r>
              <a:rPr lang="en-US" sz="1000" b="0" dirty="0">
                <a:solidFill>
                  <a:srgbClr val="657B83"/>
                </a:solidFill>
                <a:effectLst/>
                <a:latin typeface="Consolas" panose="020B0609020204030204" pitchFamily="49" charset="0"/>
              </a:rPr>
              <a:t>(</a:t>
            </a:r>
            <a:r>
              <a:rPr lang="en-US" sz="1000" b="0" dirty="0">
                <a:solidFill>
                  <a:srgbClr val="859900"/>
                </a:solidFill>
                <a:effectLst/>
                <a:latin typeface="Consolas" panose="020B0609020204030204" pitchFamily="49" charset="0"/>
              </a:rPr>
              <a:t>&amp;</a:t>
            </a:r>
            <a:r>
              <a:rPr lang="en-US" sz="1000" b="0" dirty="0">
                <a:solidFill>
                  <a:srgbClr val="268BD2"/>
                </a:solidFill>
                <a:effectLst/>
                <a:latin typeface="Consolas" panose="020B0609020204030204" pitchFamily="49" charset="0"/>
              </a:rPr>
              <a:t>self</a:t>
            </a:r>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-&gt;</a:t>
            </a:r>
            <a:r>
              <a:rPr lang="en-US" sz="1000" b="0" dirty="0">
                <a:solidFill>
                  <a:srgbClr val="657B83"/>
                </a:solidFill>
                <a:effectLst/>
                <a:latin typeface="Consolas" panose="020B0609020204030204" pitchFamily="49" charset="0"/>
              </a:rPr>
              <a:t> </a:t>
            </a:r>
            <a:r>
              <a:rPr lang="en-US" sz="1000" b="0" dirty="0">
                <a:solidFill>
                  <a:srgbClr val="CB4B16"/>
                </a:solidFill>
                <a:effectLst/>
                <a:latin typeface="Consolas" panose="020B0609020204030204" pitchFamily="49" charset="0"/>
              </a:rPr>
              <a:t>Option</a:t>
            </a:r>
            <a:r>
              <a:rPr lang="en-US" sz="1000" b="0" dirty="0">
                <a:solidFill>
                  <a:srgbClr val="657B83"/>
                </a:solidFill>
                <a:effectLst/>
                <a:latin typeface="Consolas" panose="020B0609020204030204" pitchFamily="49" charset="0"/>
              </a:rPr>
              <a:t>&lt;</a:t>
            </a:r>
            <a:r>
              <a:rPr lang="en-US" sz="1000" b="0" dirty="0">
                <a:solidFill>
                  <a:srgbClr val="859900"/>
                </a:solidFill>
                <a:effectLst/>
                <a:latin typeface="Consolas" panose="020B0609020204030204" pitchFamily="49" charset="0"/>
              </a:rPr>
              <a:t>&amp;</a:t>
            </a:r>
            <a:r>
              <a:rPr lang="en-US" sz="1000" b="0" dirty="0">
                <a:solidFill>
                  <a:srgbClr val="657B83"/>
                </a:solidFill>
                <a:effectLst/>
                <a:latin typeface="Consolas" panose="020B0609020204030204" pitchFamily="49" charset="0"/>
              </a:rPr>
              <a:t>[</a:t>
            </a:r>
            <a:r>
              <a:rPr lang="en-US" sz="1000" b="0" dirty="0">
                <a:solidFill>
                  <a:srgbClr val="CB4B16"/>
                </a:solidFill>
                <a:effectLst/>
                <a:latin typeface="Consolas" panose="020B0609020204030204" pitchFamily="49" charset="0"/>
              </a:rPr>
              <a:t>u8</a:t>
            </a:r>
            <a:r>
              <a:rPr lang="en-US" sz="1000" b="0" dirty="0">
                <a:solidFill>
                  <a:srgbClr val="657B83"/>
                </a:solidFill>
                <a:effectLst/>
                <a:latin typeface="Consolas" panose="020B0609020204030204" pitchFamily="49" charset="0"/>
              </a:rPr>
              <a:t>]&gt;</a:t>
            </a:r>
          </a:p>
          <a:p>
            <a:r>
              <a:rPr lang="en-US" sz="1000" b="0" dirty="0">
                <a:solidFill>
                  <a:srgbClr val="859900"/>
                </a:solidFill>
                <a:effectLst/>
                <a:latin typeface="Consolas" panose="020B0609020204030204" pitchFamily="49" charset="0"/>
              </a:rPr>
              <a:t>    pub</a:t>
            </a:r>
            <a:r>
              <a:rPr lang="en-US" sz="1000" b="0" dirty="0">
                <a:solidFill>
                  <a:srgbClr val="657B83"/>
                </a:solidFill>
                <a:effectLst/>
                <a:latin typeface="Consolas" panose="020B0609020204030204" pitchFamily="49" charset="0"/>
              </a:rPr>
              <a:t> </a:t>
            </a:r>
            <a:r>
              <a:rPr lang="en-US" sz="1000" b="0" dirty="0" err="1">
                <a:solidFill>
                  <a:srgbClr val="859900"/>
                </a:solidFill>
                <a:effectLst/>
                <a:latin typeface="Consolas" panose="020B0609020204030204" pitchFamily="49" charset="0"/>
              </a:rPr>
              <a:t>fn</a:t>
            </a:r>
            <a:r>
              <a:rPr lang="en-US" sz="1000" b="0" dirty="0">
                <a:solidFill>
                  <a:srgbClr val="657B83"/>
                </a:solidFill>
                <a:effectLst/>
                <a:latin typeface="Consolas" panose="020B0609020204030204" pitchFamily="49" charset="0"/>
              </a:rPr>
              <a:t> </a:t>
            </a:r>
            <a:r>
              <a:rPr lang="en-US" sz="1000" b="0" dirty="0" err="1">
                <a:solidFill>
                  <a:srgbClr val="268BD2"/>
                </a:solidFill>
                <a:effectLst/>
                <a:latin typeface="Consolas" panose="020B0609020204030204" pitchFamily="49" charset="0"/>
              </a:rPr>
              <a:t>cargo_mut</a:t>
            </a:r>
            <a:r>
              <a:rPr lang="en-US" sz="1000" b="0" dirty="0">
                <a:solidFill>
                  <a:srgbClr val="657B83"/>
                </a:solidFill>
                <a:effectLst/>
                <a:latin typeface="Consolas" panose="020B0609020204030204" pitchFamily="49" charset="0"/>
              </a:rPr>
              <a:t>(</a:t>
            </a:r>
            <a:r>
              <a:rPr lang="en-US" sz="1000" b="0" dirty="0">
                <a:solidFill>
                  <a:srgbClr val="859900"/>
                </a:solidFill>
                <a:effectLst/>
                <a:latin typeface="Consolas" panose="020B0609020204030204" pitchFamily="49" charset="0"/>
              </a:rPr>
              <a:t>&amp;</a:t>
            </a:r>
            <a:r>
              <a:rPr lang="en-US" sz="1000" b="1" dirty="0">
                <a:solidFill>
                  <a:srgbClr val="586E75"/>
                </a:solidFill>
                <a:effectLst/>
                <a:latin typeface="Consolas" panose="020B0609020204030204" pitchFamily="49" charset="0"/>
              </a:rPr>
              <a:t>mut</a:t>
            </a:r>
            <a:r>
              <a:rPr lang="en-US" sz="1000" b="0" dirty="0">
                <a:solidFill>
                  <a:srgbClr val="657B83"/>
                </a:solidFill>
                <a:effectLst/>
                <a:latin typeface="Consolas" panose="020B0609020204030204" pitchFamily="49" charset="0"/>
              </a:rPr>
              <a:t> </a:t>
            </a:r>
            <a:r>
              <a:rPr lang="en-US" sz="1000" b="0" dirty="0">
                <a:solidFill>
                  <a:srgbClr val="268BD2"/>
                </a:solidFill>
                <a:effectLst/>
                <a:latin typeface="Consolas" panose="020B0609020204030204" pitchFamily="49" charset="0"/>
              </a:rPr>
              <a:t>self</a:t>
            </a:r>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-&gt;</a:t>
            </a:r>
            <a:r>
              <a:rPr lang="en-US" sz="1000" b="0" dirty="0">
                <a:solidFill>
                  <a:srgbClr val="657B83"/>
                </a:solidFill>
                <a:effectLst/>
                <a:latin typeface="Consolas" panose="020B0609020204030204" pitchFamily="49" charset="0"/>
              </a:rPr>
              <a:t> </a:t>
            </a:r>
            <a:r>
              <a:rPr lang="en-US" sz="1000" b="0" dirty="0">
                <a:solidFill>
                  <a:srgbClr val="CB4B16"/>
                </a:solidFill>
                <a:effectLst/>
                <a:latin typeface="Consolas" panose="020B0609020204030204" pitchFamily="49" charset="0"/>
              </a:rPr>
              <a:t>Option</a:t>
            </a:r>
            <a:r>
              <a:rPr lang="en-US" sz="1000" b="0" dirty="0">
                <a:solidFill>
                  <a:srgbClr val="657B83"/>
                </a:solidFill>
                <a:effectLst/>
                <a:latin typeface="Consolas" panose="020B0609020204030204" pitchFamily="49" charset="0"/>
              </a:rPr>
              <a:t>&lt;</a:t>
            </a:r>
            <a:r>
              <a:rPr lang="en-US" sz="1000" b="0" dirty="0">
                <a:solidFill>
                  <a:srgbClr val="859900"/>
                </a:solidFill>
                <a:effectLst/>
                <a:latin typeface="Consolas" panose="020B0609020204030204" pitchFamily="49" charset="0"/>
              </a:rPr>
              <a:t>&amp;</a:t>
            </a:r>
            <a:r>
              <a:rPr lang="en-US" sz="1000" b="1" dirty="0">
                <a:solidFill>
                  <a:srgbClr val="586E75"/>
                </a:solidFill>
                <a:effectLst/>
                <a:latin typeface="Consolas" panose="020B0609020204030204" pitchFamily="49" charset="0"/>
              </a:rPr>
              <a:t>mut</a:t>
            </a:r>
            <a:r>
              <a:rPr lang="en-US" sz="1000" b="0" dirty="0">
                <a:solidFill>
                  <a:srgbClr val="657B83"/>
                </a:solidFill>
                <a:effectLst/>
                <a:latin typeface="Consolas" panose="020B0609020204030204" pitchFamily="49" charset="0"/>
              </a:rPr>
              <a:t> [</a:t>
            </a:r>
            <a:r>
              <a:rPr lang="en-US" sz="1000" b="0" dirty="0">
                <a:solidFill>
                  <a:srgbClr val="CB4B16"/>
                </a:solidFill>
                <a:effectLst/>
                <a:latin typeface="Consolas" panose="020B0609020204030204" pitchFamily="49" charset="0"/>
              </a:rPr>
              <a:t>u8</a:t>
            </a:r>
            <a:r>
              <a:rPr lang="en-US" sz="1000" b="0" dirty="0">
                <a:solidFill>
                  <a:srgbClr val="657B83"/>
                </a:solidFill>
                <a:effectLst/>
                <a:latin typeface="Consolas" panose="020B0609020204030204" pitchFamily="49" charset="0"/>
              </a:rPr>
              <a:t>]&gt;</a:t>
            </a:r>
            <a:br>
              <a:rPr lang="en-GB" sz="1000" b="0" dirty="0">
                <a:solidFill>
                  <a:srgbClr val="657B83"/>
                </a:solidFill>
                <a:effectLst/>
                <a:latin typeface="Consolas" panose="020B0609020204030204" pitchFamily="49" charset="0"/>
              </a:rPr>
            </a:br>
            <a:r>
              <a:rPr lang="en-GB" sz="1000" b="0" dirty="0">
                <a:solidFill>
                  <a:srgbClr val="657B83"/>
                </a:solidFill>
                <a:effectLst/>
                <a:latin typeface="Consolas" panose="020B0609020204030204" pitchFamily="49" charset="0"/>
              </a:rPr>
              <a:t>}</a:t>
            </a:r>
          </a:p>
          <a:p>
            <a:endParaRPr lang="en-GB" sz="1000" b="0" dirty="0">
              <a:solidFill>
                <a:srgbClr val="657B83"/>
              </a:solidFill>
              <a:effectLst/>
              <a:latin typeface="Consolas" panose="020B0609020204030204" pitchFamily="49" charset="0"/>
            </a:endParaRPr>
          </a:p>
        </p:txBody>
      </p:sp>
      <p:sp>
        <p:nvSpPr>
          <p:cNvPr id="7" name="ZoneTexte 6">
            <a:extLst>
              <a:ext uri="{FF2B5EF4-FFF2-40B4-BE49-F238E27FC236}">
                <a16:creationId xmlns:a16="http://schemas.microsoft.com/office/drawing/2014/main" id="{35A8EC80-0B06-4BD6-94E7-829B6B4FBE2F}"/>
              </a:ext>
            </a:extLst>
          </p:cNvPr>
          <p:cNvSpPr txBox="1"/>
          <p:nvPr/>
        </p:nvSpPr>
        <p:spPr>
          <a:xfrm>
            <a:off x="1353169" y="3262594"/>
            <a:ext cx="4547042" cy="2554545"/>
          </a:xfrm>
          <a:prstGeom prst="rect">
            <a:avLst/>
          </a:prstGeom>
          <a:noFill/>
        </p:spPr>
        <p:txBody>
          <a:bodyPr wrap="square">
            <a:spAutoFit/>
          </a:bodyPr>
          <a:lstStyle/>
          <a:p>
            <a:r>
              <a:rPr lang="en-GB" sz="1000" dirty="0">
                <a:solidFill>
                  <a:srgbClr val="657B83"/>
                </a:solidFill>
                <a:latin typeface="Consolas" panose="020B0609020204030204" pitchFamily="49" charset="0"/>
              </a:rPr>
              <a:t>// Provide storage for frame data</a:t>
            </a:r>
          </a:p>
          <a:p>
            <a:r>
              <a:rPr lang="en-GB" sz="1000" b="1" dirty="0">
                <a:solidFill>
                  <a:srgbClr val="586E75"/>
                </a:solidFill>
                <a:effectLst/>
                <a:latin typeface="Consolas" panose="020B0609020204030204" pitchFamily="49" charset="0"/>
              </a:rPr>
              <a:t>void</a:t>
            </a:r>
            <a:r>
              <a:rPr lang="en-GB" sz="1000" b="0" dirty="0">
                <a:solidFill>
                  <a:srgbClr val="657B83"/>
                </a:solidFill>
                <a:effectLst/>
                <a:latin typeface="Consolas" panose="020B0609020204030204" pitchFamily="49" charset="0"/>
              </a:rPr>
              <a:t> </a:t>
            </a:r>
            <a:r>
              <a:rPr lang="en-GB" sz="1000" b="0" dirty="0" err="1">
                <a:solidFill>
                  <a:srgbClr val="268BD2"/>
                </a:solidFill>
                <a:effectLst/>
                <a:latin typeface="Consolas" panose="020B0609020204030204" pitchFamily="49" charset="0"/>
              </a:rPr>
              <a:t>frame_init</a:t>
            </a:r>
            <a:r>
              <a:rPr lang="en-GB" sz="1000" b="0" dirty="0">
                <a:solidFill>
                  <a:srgbClr val="657B83"/>
                </a:solidFill>
                <a:effectLst/>
                <a:latin typeface="Consolas" panose="020B0609020204030204" pitchFamily="49" charset="0"/>
              </a:rPr>
              <a:t>(</a:t>
            </a:r>
            <a:r>
              <a:rPr lang="en-GB" sz="1000" b="1" dirty="0">
                <a:solidFill>
                  <a:srgbClr val="586E75"/>
                </a:solidFill>
                <a:effectLst/>
                <a:latin typeface="Consolas" panose="020B0609020204030204" pitchFamily="49" charset="0"/>
              </a:rPr>
              <a:t>struct</a:t>
            </a:r>
            <a:r>
              <a:rPr lang="en-GB" sz="1000" b="0" dirty="0">
                <a:solidFill>
                  <a:srgbClr val="657B83"/>
                </a:solidFill>
                <a:effectLst/>
                <a:latin typeface="Consolas" panose="020B0609020204030204" pitchFamily="49" charset="0"/>
              </a:rPr>
              <a:t> </a:t>
            </a:r>
            <a:r>
              <a:rPr lang="en-GB" sz="1000" b="0" dirty="0" err="1">
                <a:solidFill>
                  <a:srgbClr val="CB4B16"/>
                </a:solidFill>
                <a:effectLst/>
                <a:latin typeface="Consolas" panose="020B0609020204030204" pitchFamily="49" charset="0"/>
              </a:rPr>
              <a:t>spw_frame</a:t>
            </a:r>
            <a:r>
              <a:rPr lang="en-GB" sz="1000" b="0" dirty="0">
                <a:solidFill>
                  <a:srgbClr val="657B83"/>
                </a:solidFill>
                <a:effectLst/>
                <a:latin typeface="Consolas" panose="020B0609020204030204" pitchFamily="49" charset="0"/>
              </a:rPr>
              <a:t> </a:t>
            </a:r>
            <a:r>
              <a:rPr lang="en-GB" sz="1000" b="1" dirty="0">
                <a:solidFill>
                  <a:srgbClr val="586E75"/>
                </a:solidFill>
                <a:effectLst/>
                <a:latin typeface="Consolas" panose="020B0609020204030204" pitchFamily="49" charset="0"/>
              </a:rPr>
              <a:t>*</a:t>
            </a:r>
            <a:r>
              <a:rPr lang="en-GB" sz="1000" b="0" dirty="0">
                <a:solidFill>
                  <a:srgbClr val="657B83"/>
                </a:solidFill>
                <a:effectLst/>
                <a:latin typeface="Consolas" panose="020B0609020204030204" pitchFamily="49" charset="0"/>
              </a:rPr>
              <a:t> self, </a:t>
            </a:r>
          </a:p>
          <a:p>
            <a:r>
              <a:rPr lang="en-GB" sz="1000" dirty="0">
                <a:solidFill>
                  <a:srgbClr val="657B83"/>
                </a:solidFill>
                <a:latin typeface="Consolas" panose="020B0609020204030204" pitchFamily="49" charset="0"/>
              </a:rPr>
              <a:t>	   </a:t>
            </a:r>
            <a:r>
              <a:rPr lang="en-GB" sz="1000" b="1" dirty="0">
                <a:solidFill>
                  <a:srgbClr val="586E75"/>
                </a:solidFill>
                <a:effectLst/>
                <a:latin typeface="Consolas" panose="020B0609020204030204" pitchFamily="49" charset="0"/>
              </a:rPr>
              <a:t>uint8_t</a:t>
            </a:r>
            <a:r>
              <a:rPr lang="en-GB" sz="1000" b="0" dirty="0">
                <a:solidFill>
                  <a:srgbClr val="657B83"/>
                </a:solidFill>
                <a:effectLst/>
                <a:latin typeface="Consolas" panose="020B0609020204030204" pitchFamily="49" charset="0"/>
              </a:rPr>
              <a:t> </a:t>
            </a:r>
            <a:r>
              <a:rPr lang="en-GB" sz="1000" b="1" dirty="0">
                <a:solidFill>
                  <a:srgbClr val="586E75"/>
                </a:solidFill>
                <a:effectLst/>
                <a:latin typeface="Consolas" panose="020B0609020204030204" pitchFamily="49" charset="0"/>
              </a:rPr>
              <a:t>*</a:t>
            </a:r>
            <a:r>
              <a:rPr lang="en-GB" sz="1000" b="0" dirty="0">
                <a:solidFill>
                  <a:srgbClr val="657B83"/>
                </a:solidFill>
                <a:effectLst/>
                <a:latin typeface="Consolas" panose="020B0609020204030204" pitchFamily="49" charset="0"/>
              </a:rPr>
              <a:t> buffer,</a:t>
            </a:r>
          </a:p>
          <a:p>
            <a:r>
              <a:rPr lang="en-GB" sz="1000" dirty="0">
                <a:solidFill>
                  <a:srgbClr val="657B83"/>
                </a:solidFill>
                <a:latin typeface="Consolas" panose="020B0609020204030204" pitchFamily="49" charset="0"/>
              </a:rPr>
              <a:t>               </a:t>
            </a:r>
            <a:r>
              <a:rPr lang="en-GB" sz="1000" b="0" dirty="0">
                <a:solidFill>
                  <a:srgbClr val="657B83"/>
                </a:solidFill>
                <a:effectLst/>
                <a:latin typeface="Consolas" panose="020B0609020204030204" pitchFamily="49" charset="0"/>
              </a:rPr>
              <a:t> </a:t>
            </a:r>
            <a:r>
              <a:rPr lang="en-GB" sz="1000" b="1" dirty="0">
                <a:solidFill>
                  <a:srgbClr val="586E75"/>
                </a:solidFill>
                <a:effectLst/>
                <a:latin typeface="Consolas" panose="020B0609020204030204" pitchFamily="49" charset="0"/>
              </a:rPr>
              <a:t>uint32_t</a:t>
            </a:r>
            <a:r>
              <a:rPr lang="en-GB" sz="1000" b="0" dirty="0">
                <a:solidFill>
                  <a:srgbClr val="657B83"/>
                </a:solidFill>
                <a:effectLst/>
                <a:latin typeface="Consolas" panose="020B0609020204030204" pitchFamily="49" charset="0"/>
              </a:rPr>
              <a:t> </a:t>
            </a:r>
            <a:r>
              <a:rPr lang="en-GB" sz="1000" b="0" dirty="0" err="1">
                <a:solidFill>
                  <a:srgbClr val="657B83"/>
                </a:solidFill>
                <a:effectLst/>
                <a:latin typeface="Consolas" panose="020B0609020204030204" pitchFamily="49" charset="0"/>
              </a:rPr>
              <a:t>buffer_size</a:t>
            </a:r>
            <a:r>
              <a:rPr lang="en-GB" sz="1000" b="0" dirty="0">
                <a:solidFill>
                  <a:srgbClr val="657B83"/>
                </a:solidFill>
                <a:effectLst/>
                <a:latin typeface="Consolas" panose="020B0609020204030204" pitchFamily="49" charset="0"/>
              </a:rPr>
              <a:t>) </a:t>
            </a:r>
          </a:p>
          <a:p>
            <a:endParaRPr lang="en-GB" sz="1000" dirty="0">
              <a:solidFill>
                <a:srgbClr val="657B83"/>
              </a:solidFill>
              <a:latin typeface="Consolas" panose="020B0609020204030204" pitchFamily="49" charset="0"/>
            </a:endParaRPr>
          </a:p>
          <a:p>
            <a:r>
              <a:rPr lang="en-GB" sz="1000" dirty="0">
                <a:solidFill>
                  <a:srgbClr val="657B83"/>
                </a:solidFill>
                <a:latin typeface="Consolas" panose="020B0609020204030204" pitchFamily="49" charset="0"/>
              </a:rPr>
              <a:t>// Access internal buffer</a:t>
            </a:r>
          </a:p>
          <a:p>
            <a:r>
              <a:rPr lang="en-GB" sz="1000" b="1" dirty="0">
                <a:solidFill>
                  <a:srgbClr val="586E75"/>
                </a:solidFill>
                <a:effectLst/>
                <a:latin typeface="Consolas" panose="020B0609020204030204" pitchFamily="49" charset="0"/>
              </a:rPr>
              <a:t>uint8_t*</a:t>
            </a:r>
            <a:r>
              <a:rPr lang="en-GB" sz="1000" b="0" dirty="0">
                <a:solidFill>
                  <a:srgbClr val="657B83"/>
                </a:solidFill>
                <a:effectLst/>
                <a:latin typeface="Consolas" panose="020B0609020204030204" pitchFamily="49" charset="0"/>
              </a:rPr>
              <a:t> </a:t>
            </a:r>
            <a:r>
              <a:rPr lang="en-GB" sz="1000" b="0" dirty="0" err="1">
                <a:solidFill>
                  <a:srgbClr val="268BD2"/>
                </a:solidFill>
                <a:effectLst/>
                <a:latin typeface="Consolas" panose="020B0609020204030204" pitchFamily="49" charset="0"/>
              </a:rPr>
              <a:t>frame_buffer</a:t>
            </a:r>
            <a:r>
              <a:rPr lang="en-GB" sz="1000" b="0" dirty="0">
                <a:solidFill>
                  <a:srgbClr val="657B83"/>
                </a:solidFill>
                <a:effectLst/>
                <a:latin typeface="Consolas" panose="020B0609020204030204" pitchFamily="49" charset="0"/>
              </a:rPr>
              <a:t>(</a:t>
            </a:r>
            <a:r>
              <a:rPr lang="en-GB" sz="1000" b="1" dirty="0">
                <a:solidFill>
                  <a:srgbClr val="586E75"/>
                </a:solidFill>
                <a:effectLst/>
                <a:latin typeface="Consolas" panose="020B0609020204030204" pitchFamily="49" charset="0"/>
              </a:rPr>
              <a:t>struct</a:t>
            </a:r>
            <a:r>
              <a:rPr lang="en-GB" sz="1000" b="0" dirty="0">
                <a:solidFill>
                  <a:srgbClr val="657B83"/>
                </a:solidFill>
                <a:effectLst/>
                <a:latin typeface="Consolas" panose="020B0609020204030204" pitchFamily="49" charset="0"/>
              </a:rPr>
              <a:t> </a:t>
            </a:r>
            <a:r>
              <a:rPr lang="en-GB" sz="1000" b="0" dirty="0" err="1">
                <a:solidFill>
                  <a:srgbClr val="CB4B16"/>
                </a:solidFill>
                <a:effectLst/>
                <a:latin typeface="Consolas" panose="020B0609020204030204" pitchFamily="49" charset="0"/>
              </a:rPr>
              <a:t>spw_frame</a:t>
            </a:r>
            <a:r>
              <a:rPr lang="en-GB" sz="1000" b="0" dirty="0">
                <a:solidFill>
                  <a:srgbClr val="657B83"/>
                </a:solidFill>
                <a:effectLst/>
                <a:latin typeface="Consolas" panose="020B0609020204030204" pitchFamily="49" charset="0"/>
              </a:rPr>
              <a:t> </a:t>
            </a:r>
            <a:r>
              <a:rPr lang="en-GB" sz="1000" b="1" dirty="0" err="1">
                <a:solidFill>
                  <a:srgbClr val="586E75"/>
                </a:solidFill>
                <a:effectLst/>
                <a:latin typeface="Consolas" panose="020B0609020204030204" pitchFamily="49" charset="0"/>
              </a:rPr>
              <a:t>const</a:t>
            </a:r>
            <a:r>
              <a:rPr lang="en-GB" sz="1000" b="0" dirty="0">
                <a:solidFill>
                  <a:srgbClr val="657B83"/>
                </a:solidFill>
                <a:effectLst/>
                <a:latin typeface="Consolas" panose="020B0609020204030204" pitchFamily="49" charset="0"/>
              </a:rPr>
              <a:t> </a:t>
            </a:r>
            <a:r>
              <a:rPr lang="en-GB" sz="1000" b="1" dirty="0">
                <a:solidFill>
                  <a:srgbClr val="586E75"/>
                </a:solidFill>
                <a:effectLst/>
                <a:latin typeface="Consolas" panose="020B0609020204030204" pitchFamily="49" charset="0"/>
              </a:rPr>
              <a:t>*</a:t>
            </a:r>
            <a:r>
              <a:rPr lang="en-GB" sz="1000" b="0" dirty="0">
                <a:solidFill>
                  <a:srgbClr val="657B83"/>
                </a:solidFill>
                <a:effectLst/>
                <a:latin typeface="Consolas" panose="020B0609020204030204" pitchFamily="49" charset="0"/>
              </a:rPr>
              <a:t> self);</a:t>
            </a:r>
          </a:p>
          <a:p>
            <a:endParaRPr lang="en-GB" sz="1000" dirty="0">
              <a:solidFill>
                <a:srgbClr val="657B83"/>
              </a:solidFill>
              <a:latin typeface="Consolas" panose="020B0609020204030204" pitchFamily="49" charset="0"/>
            </a:endParaRPr>
          </a:p>
          <a:p>
            <a:r>
              <a:rPr lang="en-GB" sz="1000" dirty="0">
                <a:solidFill>
                  <a:srgbClr val="657B83"/>
                </a:solidFill>
                <a:latin typeface="Consolas" panose="020B0609020204030204" pitchFamily="49" charset="0"/>
              </a:rPr>
              <a:t>// Compute frame metadata</a:t>
            </a:r>
          </a:p>
          <a:p>
            <a:r>
              <a:rPr lang="en-GB" sz="1000" b="1" dirty="0">
                <a:solidFill>
                  <a:srgbClr val="586E75"/>
                </a:solidFill>
                <a:latin typeface="Consolas" panose="020B0609020204030204" pitchFamily="49" charset="0"/>
              </a:rPr>
              <a:t>i</a:t>
            </a:r>
            <a:r>
              <a:rPr lang="en-GB" sz="1000" b="1" dirty="0">
                <a:solidFill>
                  <a:srgbClr val="586E75"/>
                </a:solidFill>
                <a:effectLst/>
                <a:latin typeface="Consolas" panose="020B0609020204030204" pitchFamily="49" charset="0"/>
              </a:rPr>
              <a:t>nt </a:t>
            </a:r>
            <a:r>
              <a:rPr lang="en-GB" sz="1000" b="0" dirty="0" err="1">
                <a:solidFill>
                  <a:srgbClr val="268BD2"/>
                </a:solidFill>
                <a:effectLst/>
                <a:latin typeface="Consolas" panose="020B0609020204030204" pitchFamily="49" charset="0"/>
              </a:rPr>
              <a:t>frame_parse</a:t>
            </a:r>
            <a:r>
              <a:rPr lang="en-GB" sz="1000" b="0" dirty="0">
                <a:solidFill>
                  <a:srgbClr val="657B83"/>
                </a:solidFill>
                <a:effectLst/>
                <a:latin typeface="Consolas" panose="020B0609020204030204" pitchFamily="49" charset="0"/>
              </a:rPr>
              <a:t>(</a:t>
            </a:r>
            <a:r>
              <a:rPr lang="en-GB" sz="1000" b="1" dirty="0">
                <a:solidFill>
                  <a:srgbClr val="586E75"/>
                </a:solidFill>
                <a:effectLst/>
                <a:latin typeface="Consolas" panose="020B0609020204030204" pitchFamily="49" charset="0"/>
              </a:rPr>
              <a:t>struct</a:t>
            </a:r>
            <a:r>
              <a:rPr lang="en-GB" sz="1000" b="0" dirty="0">
                <a:solidFill>
                  <a:srgbClr val="657B83"/>
                </a:solidFill>
                <a:effectLst/>
                <a:latin typeface="Consolas" panose="020B0609020204030204" pitchFamily="49" charset="0"/>
              </a:rPr>
              <a:t> </a:t>
            </a:r>
            <a:r>
              <a:rPr lang="en-GB" sz="1000" b="0" dirty="0" err="1">
                <a:solidFill>
                  <a:srgbClr val="CB4B16"/>
                </a:solidFill>
                <a:effectLst/>
                <a:latin typeface="Consolas" panose="020B0609020204030204" pitchFamily="49" charset="0"/>
              </a:rPr>
              <a:t>spw_frame</a:t>
            </a:r>
            <a:r>
              <a:rPr lang="en-GB" sz="1000" b="0" dirty="0">
                <a:solidFill>
                  <a:srgbClr val="657B83"/>
                </a:solidFill>
                <a:effectLst/>
                <a:latin typeface="Consolas" panose="020B0609020204030204" pitchFamily="49" charset="0"/>
              </a:rPr>
              <a:t> </a:t>
            </a:r>
            <a:r>
              <a:rPr lang="en-GB" sz="1000" b="1" dirty="0">
                <a:solidFill>
                  <a:srgbClr val="586E75"/>
                </a:solidFill>
                <a:effectLst/>
                <a:latin typeface="Consolas" panose="020B0609020204030204" pitchFamily="49" charset="0"/>
              </a:rPr>
              <a:t>*</a:t>
            </a:r>
            <a:r>
              <a:rPr lang="en-GB" sz="1000" b="0" dirty="0">
                <a:solidFill>
                  <a:srgbClr val="657B83"/>
                </a:solidFill>
                <a:effectLst/>
                <a:latin typeface="Consolas" panose="020B0609020204030204" pitchFamily="49" charset="0"/>
              </a:rPr>
              <a:t> frame, </a:t>
            </a:r>
            <a:r>
              <a:rPr lang="en-GB" sz="1000" b="1" dirty="0">
                <a:solidFill>
                  <a:srgbClr val="586E75"/>
                </a:solidFill>
                <a:effectLst/>
                <a:latin typeface="Consolas" panose="020B0609020204030204" pitchFamily="49" charset="0"/>
              </a:rPr>
              <a:t>uint32_t</a:t>
            </a:r>
            <a:r>
              <a:rPr lang="en-GB" sz="1000" b="0" dirty="0">
                <a:solidFill>
                  <a:srgbClr val="657B83"/>
                </a:solidFill>
                <a:effectLst/>
                <a:latin typeface="Consolas" panose="020B0609020204030204" pitchFamily="49" charset="0"/>
              </a:rPr>
              <a:t> size); </a:t>
            </a:r>
          </a:p>
          <a:p>
            <a:endParaRPr lang="en-GB" sz="1000" b="0" dirty="0">
              <a:solidFill>
                <a:srgbClr val="657B83"/>
              </a:solidFill>
              <a:effectLst/>
              <a:latin typeface="Consolas" panose="020B0609020204030204" pitchFamily="49" charset="0"/>
            </a:endParaRPr>
          </a:p>
          <a:p>
            <a:r>
              <a:rPr lang="en-GB" sz="1000" dirty="0">
                <a:solidFill>
                  <a:srgbClr val="657B83"/>
                </a:solidFill>
                <a:latin typeface="Consolas" panose="020B0609020204030204" pitchFamily="49" charset="0"/>
              </a:rPr>
              <a:t>// Getters / setters</a:t>
            </a:r>
            <a:endParaRPr lang="en-GB" sz="1000" b="0" dirty="0">
              <a:solidFill>
                <a:srgbClr val="657B83"/>
              </a:solidFill>
              <a:effectLst/>
              <a:latin typeface="Consolas" panose="020B0609020204030204" pitchFamily="49" charset="0"/>
            </a:endParaRPr>
          </a:p>
          <a:p>
            <a:r>
              <a:rPr lang="en-GB" sz="1000" b="1" dirty="0">
                <a:solidFill>
                  <a:srgbClr val="586E75"/>
                </a:solidFill>
                <a:effectLst/>
                <a:latin typeface="Consolas" panose="020B0609020204030204" pitchFamily="49" charset="0"/>
              </a:rPr>
              <a:t>uint8_t</a:t>
            </a:r>
            <a:r>
              <a:rPr lang="en-GB" sz="1000" b="0" dirty="0">
                <a:solidFill>
                  <a:srgbClr val="657B83"/>
                </a:solidFill>
                <a:effectLst/>
                <a:latin typeface="Consolas" panose="020B0609020204030204" pitchFamily="49" charset="0"/>
              </a:rPr>
              <a:t> </a:t>
            </a:r>
            <a:r>
              <a:rPr lang="en-GB" sz="1000" b="1" dirty="0">
                <a:solidFill>
                  <a:srgbClr val="586E75"/>
                </a:solidFill>
                <a:effectLst/>
                <a:latin typeface="Consolas" panose="020B0609020204030204" pitchFamily="49" charset="0"/>
              </a:rPr>
              <a:t>*</a:t>
            </a:r>
            <a:r>
              <a:rPr lang="en-GB" sz="1000" b="0" dirty="0">
                <a:solidFill>
                  <a:srgbClr val="657B83"/>
                </a:solidFill>
                <a:effectLst/>
                <a:latin typeface="Consolas" panose="020B0609020204030204" pitchFamily="49" charset="0"/>
              </a:rPr>
              <a:t> </a:t>
            </a:r>
            <a:r>
              <a:rPr lang="en-GB" sz="1000" b="0" dirty="0" err="1">
                <a:solidFill>
                  <a:srgbClr val="268BD2"/>
                </a:solidFill>
                <a:effectLst/>
                <a:latin typeface="Consolas" panose="020B0609020204030204" pitchFamily="49" charset="0"/>
              </a:rPr>
              <a:t>frame_cargo</a:t>
            </a:r>
            <a:r>
              <a:rPr lang="en-GB" sz="1000" b="0" dirty="0">
                <a:solidFill>
                  <a:srgbClr val="657B83"/>
                </a:solidFill>
                <a:effectLst/>
                <a:latin typeface="Consolas" panose="020B0609020204030204" pitchFamily="49" charset="0"/>
              </a:rPr>
              <a:t>(</a:t>
            </a:r>
            <a:r>
              <a:rPr lang="en-GB" sz="1000" b="1" dirty="0">
                <a:solidFill>
                  <a:srgbClr val="586E75"/>
                </a:solidFill>
                <a:effectLst/>
                <a:latin typeface="Consolas" panose="020B0609020204030204" pitchFamily="49" charset="0"/>
              </a:rPr>
              <a:t>struct</a:t>
            </a:r>
            <a:r>
              <a:rPr lang="en-GB" sz="1000" b="0" dirty="0">
                <a:solidFill>
                  <a:srgbClr val="657B83"/>
                </a:solidFill>
                <a:effectLst/>
                <a:latin typeface="Consolas" panose="020B0609020204030204" pitchFamily="49" charset="0"/>
              </a:rPr>
              <a:t> </a:t>
            </a:r>
            <a:r>
              <a:rPr lang="en-GB" sz="1000" b="0" dirty="0" err="1">
                <a:solidFill>
                  <a:srgbClr val="CB4B16"/>
                </a:solidFill>
                <a:effectLst/>
                <a:latin typeface="Consolas" panose="020B0609020204030204" pitchFamily="49" charset="0"/>
              </a:rPr>
              <a:t>spw_frame</a:t>
            </a:r>
            <a:r>
              <a:rPr lang="en-GB" sz="1000" b="0" dirty="0">
                <a:solidFill>
                  <a:srgbClr val="657B83"/>
                </a:solidFill>
                <a:effectLst/>
                <a:latin typeface="Consolas" panose="020B0609020204030204" pitchFamily="49" charset="0"/>
              </a:rPr>
              <a:t> </a:t>
            </a:r>
            <a:r>
              <a:rPr lang="en-GB" sz="1000" b="1" dirty="0" err="1">
                <a:solidFill>
                  <a:srgbClr val="586E75"/>
                </a:solidFill>
                <a:effectLst/>
                <a:latin typeface="Consolas" panose="020B0609020204030204" pitchFamily="49" charset="0"/>
              </a:rPr>
              <a:t>const</a:t>
            </a:r>
            <a:r>
              <a:rPr lang="en-GB" sz="1000" b="0" dirty="0">
                <a:solidFill>
                  <a:srgbClr val="657B83"/>
                </a:solidFill>
                <a:effectLst/>
                <a:latin typeface="Consolas" panose="020B0609020204030204" pitchFamily="49" charset="0"/>
              </a:rPr>
              <a:t> </a:t>
            </a:r>
            <a:r>
              <a:rPr lang="en-GB" sz="1000" b="1" dirty="0">
                <a:solidFill>
                  <a:srgbClr val="586E75"/>
                </a:solidFill>
                <a:effectLst/>
                <a:latin typeface="Consolas" panose="020B0609020204030204" pitchFamily="49" charset="0"/>
              </a:rPr>
              <a:t>*</a:t>
            </a:r>
            <a:r>
              <a:rPr lang="en-GB" sz="1000" b="0" dirty="0">
                <a:solidFill>
                  <a:srgbClr val="657B83"/>
                </a:solidFill>
                <a:effectLst/>
                <a:latin typeface="Consolas" panose="020B0609020204030204" pitchFamily="49" charset="0"/>
              </a:rPr>
              <a:t> self,</a:t>
            </a:r>
          </a:p>
          <a:p>
            <a:r>
              <a:rPr lang="en-GB" sz="1000" dirty="0">
                <a:solidFill>
                  <a:srgbClr val="657B83"/>
                </a:solidFill>
                <a:latin typeface="Consolas" panose="020B0609020204030204" pitchFamily="49" charset="0"/>
              </a:rPr>
              <a:t>	        </a:t>
            </a:r>
            <a:r>
              <a:rPr lang="en-GB" sz="1000" b="0" dirty="0">
                <a:solidFill>
                  <a:srgbClr val="657B83"/>
                </a:solidFill>
                <a:effectLst/>
                <a:latin typeface="Consolas" panose="020B0609020204030204" pitchFamily="49" charset="0"/>
              </a:rPr>
              <a:t> </a:t>
            </a:r>
            <a:r>
              <a:rPr lang="en-GB" sz="1000" b="1" dirty="0">
                <a:solidFill>
                  <a:srgbClr val="586E75"/>
                </a:solidFill>
                <a:effectLst/>
                <a:latin typeface="Consolas" panose="020B0609020204030204" pitchFamily="49" charset="0"/>
              </a:rPr>
              <a:t>uint32_t</a:t>
            </a:r>
            <a:r>
              <a:rPr lang="en-GB" sz="1000" b="0" dirty="0">
                <a:solidFill>
                  <a:srgbClr val="657B83"/>
                </a:solidFill>
                <a:effectLst/>
                <a:latin typeface="Consolas" panose="020B0609020204030204" pitchFamily="49" charset="0"/>
              </a:rPr>
              <a:t> </a:t>
            </a:r>
            <a:r>
              <a:rPr lang="en-GB" sz="1000" b="1" dirty="0">
                <a:solidFill>
                  <a:srgbClr val="586E75"/>
                </a:solidFill>
                <a:effectLst/>
                <a:latin typeface="Consolas" panose="020B0609020204030204" pitchFamily="49" charset="0"/>
              </a:rPr>
              <a:t>*</a:t>
            </a:r>
            <a:r>
              <a:rPr lang="en-GB" sz="1000" b="0" dirty="0">
                <a:solidFill>
                  <a:srgbClr val="657B83"/>
                </a:solidFill>
                <a:effectLst/>
                <a:latin typeface="Consolas" panose="020B0609020204030204" pitchFamily="49" charset="0"/>
              </a:rPr>
              <a:t> </a:t>
            </a:r>
            <a:r>
              <a:rPr lang="en-GB" sz="1000" b="0" dirty="0" err="1">
                <a:solidFill>
                  <a:srgbClr val="657B83"/>
                </a:solidFill>
                <a:effectLst/>
                <a:latin typeface="Consolas" panose="020B0609020204030204" pitchFamily="49" charset="0"/>
              </a:rPr>
              <a:t>cargo_length</a:t>
            </a:r>
            <a:r>
              <a:rPr lang="en-GB" sz="1000" b="0" dirty="0">
                <a:solidFill>
                  <a:srgbClr val="657B83"/>
                </a:solidFill>
                <a:effectLst/>
                <a:latin typeface="Consolas" panose="020B0609020204030204" pitchFamily="49" charset="0"/>
              </a:rPr>
              <a:t>,</a:t>
            </a:r>
          </a:p>
          <a:p>
            <a:r>
              <a:rPr lang="en-GB" sz="1000" dirty="0">
                <a:solidFill>
                  <a:srgbClr val="657B83"/>
                </a:solidFill>
                <a:latin typeface="Consolas" panose="020B0609020204030204" pitchFamily="49" charset="0"/>
              </a:rPr>
              <a:t>	         </a:t>
            </a:r>
            <a:r>
              <a:rPr lang="en-GB" sz="1000" b="1" dirty="0">
                <a:solidFill>
                  <a:srgbClr val="586E75"/>
                </a:solidFill>
                <a:effectLst/>
                <a:latin typeface="Consolas" panose="020B0609020204030204" pitchFamily="49" charset="0"/>
              </a:rPr>
              <a:t>uint8_t</a:t>
            </a:r>
            <a:r>
              <a:rPr lang="en-GB" sz="1000" b="0" dirty="0">
                <a:solidFill>
                  <a:srgbClr val="657B83"/>
                </a:solidFill>
                <a:effectLst/>
                <a:latin typeface="Consolas" panose="020B0609020204030204" pitchFamily="49" charset="0"/>
              </a:rPr>
              <a:t> </a:t>
            </a:r>
            <a:r>
              <a:rPr lang="en-GB" sz="1000" b="1" dirty="0">
                <a:solidFill>
                  <a:srgbClr val="586E75"/>
                </a:solidFill>
                <a:effectLst/>
                <a:latin typeface="Consolas" panose="020B0609020204030204" pitchFamily="49" charset="0"/>
              </a:rPr>
              <a:t>**</a:t>
            </a:r>
            <a:r>
              <a:rPr lang="en-GB" sz="1000" b="0" dirty="0">
                <a:solidFill>
                  <a:srgbClr val="657B83"/>
                </a:solidFill>
                <a:effectLst/>
                <a:latin typeface="Consolas" panose="020B0609020204030204" pitchFamily="49" charset="0"/>
              </a:rPr>
              <a:t> </a:t>
            </a:r>
            <a:r>
              <a:rPr lang="en-GB" sz="1000" b="0" dirty="0" err="1">
                <a:solidFill>
                  <a:srgbClr val="657B83"/>
                </a:solidFill>
                <a:effectLst/>
                <a:latin typeface="Consolas" panose="020B0609020204030204" pitchFamily="49" charset="0"/>
              </a:rPr>
              <a:t>crc</a:t>
            </a:r>
            <a:r>
              <a:rPr lang="en-GB" sz="1000" b="0" dirty="0">
                <a:solidFill>
                  <a:srgbClr val="657B83"/>
                </a:solidFill>
                <a:effectLst/>
                <a:latin typeface="Consolas" panose="020B0609020204030204" pitchFamily="49" charset="0"/>
              </a:rPr>
              <a:t>);</a:t>
            </a:r>
          </a:p>
          <a:p>
            <a:endParaRPr lang="en-GB" sz="1000" b="0" dirty="0">
              <a:solidFill>
                <a:srgbClr val="657B83"/>
              </a:solidFill>
              <a:effectLst/>
              <a:latin typeface="Consolas" panose="020B0609020204030204" pitchFamily="49" charset="0"/>
            </a:endParaRPr>
          </a:p>
        </p:txBody>
      </p:sp>
      <p:sp>
        <p:nvSpPr>
          <p:cNvPr id="10" name="ZoneTexte 9">
            <a:extLst>
              <a:ext uri="{FF2B5EF4-FFF2-40B4-BE49-F238E27FC236}">
                <a16:creationId xmlns:a16="http://schemas.microsoft.com/office/drawing/2014/main" id="{4E954F72-E021-4CC7-B711-74EADA2B592B}"/>
              </a:ext>
            </a:extLst>
          </p:cNvPr>
          <p:cNvSpPr txBox="1"/>
          <p:nvPr/>
        </p:nvSpPr>
        <p:spPr>
          <a:xfrm>
            <a:off x="3152041" y="2954817"/>
            <a:ext cx="949299" cy="307777"/>
          </a:xfrm>
          <a:prstGeom prst="rect">
            <a:avLst/>
          </a:prstGeom>
          <a:noFill/>
        </p:spPr>
        <p:txBody>
          <a:bodyPr wrap="none" rtlCol="0">
            <a:spAutoFit/>
          </a:bodyPr>
          <a:lstStyle/>
          <a:p>
            <a:r>
              <a:rPr lang="fr-FR" b="1" dirty="0" err="1"/>
              <a:t>spwapi.h</a:t>
            </a:r>
            <a:endParaRPr lang="en-GB" b="1" dirty="0"/>
          </a:p>
        </p:txBody>
      </p:sp>
      <p:sp>
        <p:nvSpPr>
          <p:cNvPr id="11" name="ZoneTexte 10">
            <a:extLst>
              <a:ext uri="{FF2B5EF4-FFF2-40B4-BE49-F238E27FC236}">
                <a16:creationId xmlns:a16="http://schemas.microsoft.com/office/drawing/2014/main" id="{91B4D9A2-EAC6-4DD8-B94D-8B7404B39898}"/>
              </a:ext>
            </a:extLst>
          </p:cNvPr>
          <p:cNvSpPr txBox="1"/>
          <p:nvPr/>
        </p:nvSpPr>
        <p:spPr>
          <a:xfrm>
            <a:off x="8652810" y="1440068"/>
            <a:ext cx="1587294" cy="307777"/>
          </a:xfrm>
          <a:prstGeom prst="rect">
            <a:avLst/>
          </a:prstGeom>
          <a:noFill/>
        </p:spPr>
        <p:txBody>
          <a:bodyPr wrap="none" rtlCol="0">
            <a:spAutoFit/>
          </a:bodyPr>
          <a:lstStyle/>
          <a:p>
            <a:r>
              <a:rPr lang="fr-FR" b="1" dirty="0"/>
              <a:t>spwapi/src/lib.rs</a:t>
            </a:r>
            <a:endParaRPr lang="en-GB" b="1" dirty="0"/>
          </a:p>
        </p:txBody>
      </p:sp>
    </p:spTree>
    <p:extLst>
      <p:ext uri="{BB962C8B-B14F-4D97-AF65-F5344CB8AC3E}">
        <p14:creationId xmlns:p14="http://schemas.microsoft.com/office/powerpoint/2010/main" val="229702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42FF48EC-CC45-45D8-8D2E-854FA89AD199}"/>
              </a:ext>
            </a:extLst>
          </p:cNvPr>
          <p:cNvSpPr>
            <a:spLocks noGrp="1"/>
          </p:cNvSpPr>
          <p:nvPr>
            <p:ph type="title"/>
          </p:nvPr>
        </p:nvSpPr>
        <p:spPr/>
        <p:txBody>
          <a:bodyPr/>
          <a:lstStyle/>
          <a:p>
            <a:r>
              <a:rPr lang="fr-FR" dirty="0" err="1"/>
              <a:t>Preventing</a:t>
            </a:r>
            <a:r>
              <a:rPr lang="fr-FR" dirty="0"/>
              <a:t> Frame Corruptions </a:t>
            </a:r>
            <a:endParaRPr lang="en-GB" dirty="0"/>
          </a:p>
        </p:txBody>
      </p:sp>
      <p:sp>
        <p:nvSpPr>
          <p:cNvPr id="6" name="Espace réservé du texte 5">
            <a:extLst>
              <a:ext uri="{FF2B5EF4-FFF2-40B4-BE49-F238E27FC236}">
                <a16:creationId xmlns:a16="http://schemas.microsoft.com/office/drawing/2014/main" id="{19EE699E-8E63-4549-B071-1EF757B9F41D}"/>
              </a:ext>
            </a:extLst>
          </p:cNvPr>
          <p:cNvSpPr>
            <a:spLocks noGrp="1"/>
          </p:cNvSpPr>
          <p:nvPr>
            <p:ph type="body" idx="1"/>
          </p:nvPr>
        </p:nvSpPr>
        <p:spPr>
          <a:xfrm>
            <a:off x="472022" y="1309399"/>
            <a:ext cx="11247967" cy="1218929"/>
          </a:xfrm>
        </p:spPr>
        <p:txBody>
          <a:bodyPr/>
          <a:lstStyle/>
          <a:p>
            <a:r>
              <a:rPr lang="en-GB" dirty="0"/>
              <a:t>A function can simultaneously handle hundreds of frames, up to 4 KB each</a:t>
            </a:r>
          </a:p>
          <a:p>
            <a:pPr marL="514350" indent="-285750">
              <a:buFont typeface="Arial" panose="020B0604020202020204" pitchFamily="34" charset="0"/>
              <a:buChar char="•"/>
            </a:pPr>
            <a:r>
              <a:rPr lang="en-GB" dirty="0"/>
              <a:t>Incrementally prepare a RMAP Write Command based on previous RMAP Read Reply cargo</a:t>
            </a:r>
          </a:p>
          <a:p>
            <a:pPr marL="514350" indent="-285750">
              <a:buFont typeface="Arial" panose="020B0604020202020204" pitchFamily="34" charset="0"/>
              <a:buChar char="•"/>
            </a:pPr>
            <a:r>
              <a:rPr lang="en-GB" dirty="0"/>
              <a:t>Share the buffer across related frames</a:t>
            </a:r>
          </a:p>
          <a:p>
            <a:endParaRPr lang="en-GB" dirty="0"/>
          </a:p>
          <a:p>
            <a:pPr marL="571500" indent="-342900">
              <a:buFont typeface="+mj-lt"/>
              <a:buAutoNum type="arabicPeriod"/>
            </a:pPr>
            <a:endParaRPr lang="en-GB" dirty="0"/>
          </a:p>
          <a:p>
            <a:pPr marL="571500" indent="-342900">
              <a:buFont typeface="+mj-lt"/>
              <a:buAutoNum type="arabicPeriod"/>
            </a:pPr>
            <a:endParaRPr lang="en-GB" dirty="0"/>
          </a:p>
        </p:txBody>
      </p:sp>
      <p:sp>
        <p:nvSpPr>
          <p:cNvPr id="4" name="Espace réservé du numéro de diapositive 3">
            <a:extLst>
              <a:ext uri="{FF2B5EF4-FFF2-40B4-BE49-F238E27FC236}">
                <a16:creationId xmlns:a16="http://schemas.microsoft.com/office/drawing/2014/main" id="{A7A2EE4E-9D84-4F6C-AA48-5B60FC5D6B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11</a:t>
            </a:fld>
            <a:endParaRPr lang="fr-FR"/>
          </a:p>
        </p:txBody>
      </p:sp>
      <p:pic>
        <p:nvPicPr>
          <p:cNvPr id="7" name="Image 6">
            <a:extLst>
              <a:ext uri="{FF2B5EF4-FFF2-40B4-BE49-F238E27FC236}">
                <a16:creationId xmlns:a16="http://schemas.microsoft.com/office/drawing/2014/main" id="{32858E7C-23B9-48C2-AE11-46E944AC8151}"/>
              </a:ext>
            </a:extLst>
          </p:cNvPr>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1121923" y="3340565"/>
            <a:ext cx="4626628" cy="1600808"/>
          </a:xfrm>
          <a:prstGeom prst="rect">
            <a:avLst/>
          </a:prstGeom>
        </p:spPr>
      </p:pic>
      <p:pic>
        <p:nvPicPr>
          <p:cNvPr id="8" name="Image 7">
            <a:extLst>
              <a:ext uri="{FF2B5EF4-FFF2-40B4-BE49-F238E27FC236}">
                <a16:creationId xmlns:a16="http://schemas.microsoft.com/office/drawing/2014/main" id="{DA39723F-1F09-4E6B-B3DD-317FCBB54980}"/>
              </a:ext>
            </a:extLst>
          </p:cNvPr>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6294386" y="3394912"/>
            <a:ext cx="4626627" cy="2271942"/>
          </a:xfrm>
          <a:prstGeom prst="rect">
            <a:avLst/>
          </a:prstGeom>
        </p:spPr>
      </p:pic>
      <p:sp>
        <p:nvSpPr>
          <p:cNvPr id="9" name="ZoneTexte 8">
            <a:extLst>
              <a:ext uri="{FF2B5EF4-FFF2-40B4-BE49-F238E27FC236}">
                <a16:creationId xmlns:a16="http://schemas.microsoft.com/office/drawing/2014/main" id="{C84D55A5-2881-4A17-A82C-5F67E9E54371}"/>
              </a:ext>
            </a:extLst>
          </p:cNvPr>
          <p:cNvSpPr txBox="1"/>
          <p:nvPr/>
        </p:nvSpPr>
        <p:spPr>
          <a:xfrm>
            <a:off x="2566249" y="3019171"/>
            <a:ext cx="1737976" cy="307777"/>
          </a:xfrm>
          <a:prstGeom prst="rect">
            <a:avLst/>
          </a:prstGeom>
          <a:noFill/>
        </p:spPr>
        <p:txBody>
          <a:bodyPr wrap="none" rtlCol="0">
            <a:spAutoFit/>
          </a:bodyPr>
          <a:lstStyle/>
          <a:p>
            <a:r>
              <a:rPr lang="fr-FR" b="1" dirty="0"/>
              <a:t>RMAP Read </a:t>
            </a:r>
            <a:r>
              <a:rPr lang="fr-FR" b="1" dirty="0" err="1"/>
              <a:t>Reply</a:t>
            </a:r>
            <a:endParaRPr lang="en-GB" b="1" dirty="0"/>
          </a:p>
        </p:txBody>
      </p:sp>
      <p:sp>
        <p:nvSpPr>
          <p:cNvPr id="10" name="ZoneTexte 9">
            <a:extLst>
              <a:ext uri="{FF2B5EF4-FFF2-40B4-BE49-F238E27FC236}">
                <a16:creationId xmlns:a16="http://schemas.microsoft.com/office/drawing/2014/main" id="{2C2AE208-8087-403B-8EDD-47127EBB8EA4}"/>
              </a:ext>
            </a:extLst>
          </p:cNvPr>
          <p:cNvSpPr txBox="1"/>
          <p:nvPr/>
        </p:nvSpPr>
        <p:spPr>
          <a:xfrm>
            <a:off x="7538335" y="3019170"/>
            <a:ext cx="2138727" cy="307777"/>
          </a:xfrm>
          <a:prstGeom prst="rect">
            <a:avLst/>
          </a:prstGeom>
          <a:noFill/>
        </p:spPr>
        <p:txBody>
          <a:bodyPr wrap="none" rtlCol="0">
            <a:spAutoFit/>
          </a:bodyPr>
          <a:lstStyle/>
          <a:p>
            <a:pPr algn="ctr"/>
            <a:r>
              <a:rPr lang="fr-FR" b="1" dirty="0"/>
              <a:t>RMAP Write Command</a:t>
            </a:r>
            <a:endParaRPr lang="en-GB" b="1" dirty="0"/>
          </a:p>
        </p:txBody>
      </p:sp>
      <p:sp>
        <p:nvSpPr>
          <p:cNvPr id="12" name="Rectangle 11">
            <a:extLst>
              <a:ext uri="{FF2B5EF4-FFF2-40B4-BE49-F238E27FC236}">
                <a16:creationId xmlns:a16="http://schemas.microsoft.com/office/drawing/2014/main" id="{5BBE418A-6B53-445B-96E7-D72FE12B0ADE}"/>
              </a:ext>
            </a:extLst>
          </p:cNvPr>
          <p:cNvSpPr/>
          <p:nvPr/>
        </p:nvSpPr>
        <p:spPr>
          <a:xfrm>
            <a:off x="1173163" y="4213594"/>
            <a:ext cx="4522787" cy="383287"/>
          </a:xfrm>
          <a:prstGeom prst="rect">
            <a:avLst/>
          </a:prstGeom>
          <a:no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80B9F820-1C6A-40F0-ACC8-920A104764EB}"/>
              </a:ext>
            </a:extLst>
          </p:cNvPr>
          <p:cNvSpPr/>
          <p:nvPr/>
        </p:nvSpPr>
        <p:spPr>
          <a:xfrm>
            <a:off x="6374498" y="4975025"/>
            <a:ext cx="4490351" cy="357186"/>
          </a:xfrm>
          <a:prstGeom prst="rect">
            <a:avLst/>
          </a:prstGeom>
          <a:no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Connecteur : en arc 24">
            <a:extLst>
              <a:ext uri="{FF2B5EF4-FFF2-40B4-BE49-F238E27FC236}">
                <a16:creationId xmlns:a16="http://schemas.microsoft.com/office/drawing/2014/main" id="{B40932F7-3126-4505-A637-07293C626684}"/>
              </a:ext>
            </a:extLst>
          </p:cNvPr>
          <p:cNvCxnSpPr>
            <a:cxnSpLocks/>
            <a:stCxn id="12" idx="2"/>
          </p:cNvCxnSpPr>
          <p:nvPr/>
        </p:nvCxnSpPr>
        <p:spPr>
          <a:xfrm rot="16200000" flipH="1">
            <a:off x="4693811" y="3337627"/>
            <a:ext cx="445388" cy="2963896"/>
          </a:xfrm>
          <a:prstGeom prst="curvedConnector2">
            <a:avLst/>
          </a:prstGeom>
          <a:ln w="28575">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700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42FF48EC-CC45-45D8-8D2E-854FA89AD199}"/>
              </a:ext>
            </a:extLst>
          </p:cNvPr>
          <p:cNvSpPr>
            <a:spLocks noGrp="1"/>
          </p:cNvSpPr>
          <p:nvPr>
            <p:ph type="title"/>
          </p:nvPr>
        </p:nvSpPr>
        <p:spPr/>
        <p:txBody>
          <a:bodyPr/>
          <a:lstStyle/>
          <a:p>
            <a:r>
              <a:rPr lang="fr-FR" dirty="0" err="1"/>
              <a:t>Preventing</a:t>
            </a:r>
            <a:r>
              <a:rPr lang="fr-FR" dirty="0"/>
              <a:t> Frame Corruptions </a:t>
            </a:r>
            <a:endParaRPr lang="en-GB" dirty="0"/>
          </a:p>
        </p:txBody>
      </p:sp>
      <p:sp>
        <p:nvSpPr>
          <p:cNvPr id="6" name="Espace réservé du texte 5">
            <a:extLst>
              <a:ext uri="{FF2B5EF4-FFF2-40B4-BE49-F238E27FC236}">
                <a16:creationId xmlns:a16="http://schemas.microsoft.com/office/drawing/2014/main" id="{19EE699E-8E63-4549-B071-1EF757B9F41D}"/>
              </a:ext>
            </a:extLst>
          </p:cNvPr>
          <p:cNvSpPr>
            <a:spLocks noGrp="1"/>
          </p:cNvSpPr>
          <p:nvPr>
            <p:ph type="body" idx="1"/>
          </p:nvPr>
        </p:nvSpPr>
        <p:spPr>
          <a:xfrm>
            <a:off x="472022" y="1309399"/>
            <a:ext cx="11247967" cy="1218929"/>
          </a:xfrm>
        </p:spPr>
        <p:txBody>
          <a:bodyPr/>
          <a:lstStyle/>
          <a:p>
            <a:r>
              <a:rPr lang="en-GB" dirty="0"/>
              <a:t>A function can simultaneously handle hundreds of frames, up to 4 KB each</a:t>
            </a:r>
          </a:p>
          <a:p>
            <a:pPr marL="514350" indent="-285750">
              <a:buFont typeface="Arial" panose="020B0604020202020204" pitchFamily="34" charset="0"/>
              <a:buChar char="•"/>
            </a:pPr>
            <a:r>
              <a:rPr lang="en-GB" dirty="0"/>
              <a:t>Incrementally prepare a RMAP Write Command based on previous RMAP Read Reply cargo</a:t>
            </a:r>
          </a:p>
          <a:p>
            <a:pPr marL="514350" indent="-285750">
              <a:buFont typeface="Arial" panose="020B0604020202020204" pitchFamily="34" charset="0"/>
              <a:buChar char="•"/>
            </a:pPr>
            <a:r>
              <a:rPr lang="en-GB" dirty="0"/>
              <a:t>Share the buffer across related frames</a:t>
            </a:r>
          </a:p>
          <a:p>
            <a:endParaRPr lang="en-GB" dirty="0"/>
          </a:p>
          <a:p>
            <a:pPr marL="571500" indent="-342900">
              <a:buFont typeface="+mj-lt"/>
              <a:buAutoNum type="arabicPeriod"/>
            </a:pPr>
            <a:endParaRPr lang="en-GB" dirty="0"/>
          </a:p>
          <a:p>
            <a:pPr marL="571500" indent="-342900">
              <a:buFont typeface="+mj-lt"/>
              <a:buAutoNum type="arabicPeriod"/>
            </a:pPr>
            <a:endParaRPr lang="en-GB" dirty="0"/>
          </a:p>
        </p:txBody>
      </p:sp>
      <p:sp>
        <p:nvSpPr>
          <p:cNvPr id="4" name="Espace réservé du numéro de diapositive 3">
            <a:extLst>
              <a:ext uri="{FF2B5EF4-FFF2-40B4-BE49-F238E27FC236}">
                <a16:creationId xmlns:a16="http://schemas.microsoft.com/office/drawing/2014/main" id="{A7A2EE4E-9D84-4F6C-AA48-5B60FC5D6B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12</a:t>
            </a:fld>
            <a:endParaRPr lang="fr-FR"/>
          </a:p>
        </p:txBody>
      </p:sp>
      <p:pic>
        <p:nvPicPr>
          <p:cNvPr id="7" name="Image 6">
            <a:extLst>
              <a:ext uri="{FF2B5EF4-FFF2-40B4-BE49-F238E27FC236}">
                <a16:creationId xmlns:a16="http://schemas.microsoft.com/office/drawing/2014/main" id="{32858E7C-23B9-48C2-AE11-46E944AC8151}"/>
              </a:ext>
            </a:extLst>
          </p:cNvPr>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1121923" y="3340565"/>
            <a:ext cx="4626628" cy="1600808"/>
          </a:xfrm>
          <a:prstGeom prst="rect">
            <a:avLst/>
          </a:prstGeom>
        </p:spPr>
      </p:pic>
      <p:pic>
        <p:nvPicPr>
          <p:cNvPr id="8" name="Image 7">
            <a:extLst>
              <a:ext uri="{FF2B5EF4-FFF2-40B4-BE49-F238E27FC236}">
                <a16:creationId xmlns:a16="http://schemas.microsoft.com/office/drawing/2014/main" id="{DA39723F-1F09-4E6B-B3DD-317FCBB54980}"/>
              </a:ext>
            </a:extLst>
          </p:cNvPr>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6294386" y="3394912"/>
            <a:ext cx="4626627" cy="2271942"/>
          </a:xfrm>
          <a:prstGeom prst="rect">
            <a:avLst/>
          </a:prstGeom>
        </p:spPr>
      </p:pic>
      <p:sp>
        <p:nvSpPr>
          <p:cNvPr id="9" name="ZoneTexte 8">
            <a:extLst>
              <a:ext uri="{FF2B5EF4-FFF2-40B4-BE49-F238E27FC236}">
                <a16:creationId xmlns:a16="http://schemas.microsoft.com/office/drawing/2014/main" id="{C84D55A5-2881-4A17-A82C-5F67E9E54371}"/>
              </a:ext>
            </a:extLst>
          </p:cNvPr>
          <p:cNvSpPr txBox="1"/>
          <p:nvPr/>
        </p:nvSpPr>
        <p:spPr>
          <a:xfrm>
            <a:off x="2566249" y="3019171"/>
            <a:ext cx="1737976" cy="307777"/>
          </a:xfrm>
          <a:prstGeom prst="rect">
            <a:avLst/>
          </a:prstGeom>
          <a:noFill/>
        </p:spPr>
        <p:txBody>
          <a:bodyPr wrap="none" rtlCol="0">
            <a:spAutoFit/>
          </a:bodyPr>
          <a:lstStyle/>
          <a:p>
            <a:r>
              <a:rPr lang="fr-FR" b="1" dirty="0"/>
              <a:t>RMAP Read </a:t>
            </a:r>
            <a:r>
              <a:rPr lang="fr-FR" b="1" dirty="0" err="1"/>
              <a:t>Reply</a:t>
            </a:r>
            <a:endParaRPr lang="en-GB" b="1" dirty="0"/>
          </a:p>
        </p:txBody>
      </p:sp>
      <p:sp>
        <p:nvSpPr>
          <p:cNvPr id="10" name="ZoneTexte 9">
            <a:extLst>
              <a:ext uri="{FF2B5EF4-FFF2-40B4-BE49-F238E27FC236}">
                <a16:creationId xmlns:a16="http://schemas.microsoft.com/office/drawing/2014/main" id="{2C2AE208-8087-403B-8EDD-47127EBB8EA4}"/>
              </a:ext>
            </a:extLst>
          </p:cNvPr>
          <p:cNvSpPr txBox="1"/>
          <p:nvPr/>
        </p:nvSpPr>
        <p:spPr>
          <a:xfrm>
            <a:off x="7538335" y="3019170"/>
            <a:ext cx="2138727" cy="307777"/>
          </a:xfrm>
          <a:prstGeom prst="rect">
            <a:avLst/>
          </a:prstGeom>
          <a:noFill/>
        </p:spPr>
        <p:txBody>
          <a:bodyPr wrap="none" rtlCol="0">
            <a:spAutoFit/>
          </a:bodyPr>
          <a:lstStyle/>
          <a:p>
            <a:pPr algn="ctr"/>
            <a:r>
              <a:rPr lang="fr-FR" b="1" dirty="0"/>
              <a:t>RMAP Write Command</a:t>
            </a:r>
            <a:endParaRPr lang="en-GB" b="1" dirty="0"/>
          </a:p>
        </p:txBody>
      </p:sp>
      <p:sp>
        <p:nvSpPr>
          <p:cNvPr id="12" name="Rectangle 11">
            <a:extLst>
              <a:ext uri="{FF2B5EF4-FFF2-40B4-BE49-F238E27FC236}">
                <a16:creationId xmlns:a16="http://schemas.microsoft.com/office/drawing/2014/main" id="{5BBE418A-6B53-445B-96E7-D72FE12B0ADE}"/>
              </a:ext>
            </a:extLst>
          </p:cNvPr>
          <p:cNvSpPr/>
          <p:nvPr/>
        </p:nvSpPr>
        <p:spPr>
          <a:xfrm>
            <a:off x="1173163" y="4213594"/>
            <a:ext cx="4522787" cy="383287"/>
          </a:xfrm>
          <a:prstGeom prst="rect">
            <a:avLst/>
          </a:prstGeom>
          <a:no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7A98155C-B9EE-42DC-A7F9-8CAA7B9A492C}"/>
              </a:ext>
            </a:extLst>
          </p:cNvPr>
          <p:cNvSpPr/>
          <p:nvPr/>
        </p:nvSpPr>
        <p:spPr>
          <a:xfrm>
            <a:off x="6374498" y="4217473"/>
            <a:ext cx="4490351"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Connecteur : en arc 16">
            <a:extLst>
              <a:ext uri="{FF2B5EF4-FFF2-40B4-BE49-F238E27FC236}">
                <a16:creationId xmlns:a16="http://schemas.microsoft.com/office/drawing/2014/main" id="{F7D06DB9-B50C-437A-ACFF-1E7ED0F9C9F2}"/>
              </a:ext>
            </a:extLst>
          </p:cNvPr>
          <p:cNvCxnSpPr>
            <a:cxnSpLocks/>
            <a:stCxn id="13" idx="1"/>
            <a:endCxn id="51" idx="3"/>
          </p:cNvCxnSpPr>
          <p:nvPr/>
        </p:nvCxnSpPr>
        <p:spPr>
          <a:xfrm rot="10800000">
            <a:off x="5695948" y="4322248"/>
            <a:ext cx="678550" cy="12700"/>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Image 21">
            <a:extLst>
              <a:ext uri="{FF2B5EF4-FFF2-40B4-BE49-F238E27FC236}">
                <a16:creationId xmlns:a16="http://schemas.microsoft.com/office/drawing/2014/main" id="{A253D87D-DE96-413A-B84E-27E8025FB1DE}"/>
              </a:ext>
            </a:extLst>
          </p:cNvPr>
          <p:cNvPicPr>
            <a:picLocks noChangeAspect="1"/>
          </p:cNvPicPr>
          <p:nvPr/>
        </p:nvPicPr>
        <p:blipFill>
          <a:blip r:embed="rId4"/>
          <a:stretch>
            <a:fillRect/>
          </a:stretch>
        </p:blipFill>
        <p:spPr>
          <a:xfrm>
            <a:off x="5747190" y="4391987"/>
            <a:ext cx="474778" cy="428140"/>
          </a:xfrm>
          <a:prstGeom prst="rect">
            <a:avLst/>
          </a:prstGeom>
        </p:spPr>
      </p:pic>
      <p:sp>
        <p:nvSpPr>
          <p:cNvPr id="24" name="Rectangle 23">
            <a:extLst>
              <a:ext uri="{FF2B5EF4-FFF2-40B4-BE49-F238E27FC236}">
                <a16:creationId xmlns:a16="http://schemas.microsoft.com/office/drawing/2014/main" id="{80B9F820-1C6A-40F0-ACC8-920A104764EB}"/>
              </a:ext>
            </a:extLst>
          </p:cNvPr>
          <p:cNvSpPr/>
          <p:nvPr/>
        </p:nvSpPr>
        <p:spPr>
          <a:xfrm>
            <a:off x="6374498" y="4975025"/>
            <a:ext cx="4490351" cy="357186"/>
          </a:xfrm>
          <a:prstGeom prst="rect">
            <a:avLst/>
          </a:prstGeom>
          <a:no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Connecteur : en arc 24">
            <a:extLst>
              <a:ext uri="{FF2B5EF4-FFF2-40B4-BE49-F238E27FC236}">
                <a16:creationId xmlns:a16="http://schemas.microsoft.com/office/drawing/2014/main" id="{B40932F7-3126-4505-A637-07293C626684}"/>
              </a:ext>
            </a:extLst>
          </p:cNvPr>
          <p:cNvCxnSpPr>
            <a:cxnSpLocks/>
            <a:stCxn id="12" idx="2"/>
          </p:cNvCxnSpPr>
          <p:nvPr/>
        </p:nvCxnSpPr>
        <p:spPr>
          <a:xfrm rot="16200000" flipH="1">
            <a:off x="4693811" y="3337627"/>
            <a:ext cx="445388" cy="2963896"/>
          </a:xfrm>
          <a:prstGeom prst="curvedConnector2">
            <a:avLst/>
          </a:prstGeom>
          <a:ln w="28575">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DCE4EDA-93E7-415A-9177-6E6439E25AE8}"/>
              </a:ext>
            </a:extLst>
          </p:cNvPr>
          <p:cNvSpPr/>
          <p:nvPr/>
        </p:nvSpPr>
        <p:spPr>
          <a:xfrm>
            <a:off x="1205597" y="4217473"/>
            <a:ext cx="4490351" cy="20955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2416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2496C2B-F235-4D53-9492-A5DB68DF0FB4}"/>
              </a:ext>
            </a:extLst>
          </p:cNvPr>
          <p:cNvSpPr>
            <a:spLocks noGrp="1"/>
          </p:cNvSpPr>
          <p:nvPr>
            <p:ph type="title"/>
          </p:nvPr>
        </p:nvSpPr>
        <p:spPr/>
        <p:txBody>
          <a:bodyPr/>
          <a:lstStyle/>
          <a:p>
            <a:r>
              <a:rPr lang="fr-FR" dirty="0" err="1"/>
              <a:t>Fearless</a:t>
            </a:r>
            <a:r>
              <a:rPr lang="fr-FR" dirty="0"/>
              <a:t> </a:t>
            </a:r>
            <a:r>
              <a:rPr lang="fr-FR" dirty="0" err="1"/>
              <a:t>Optimization</a:t>
            </a:r>
            <a:r>
              <a:rPr lang="fr-FR" dirty="0"/>
              <a:t> </a:t>
            </a:r>
            <a:r>
              <a:rPr lang="fr-FR" dirty="0" err="1"/>
              <a:t>with</a:t>
            </a:r>
            <a:r>
              <a:rPr lang="fr-FR" dirty="0"/>
              <a:t> Rust</a:t>
            </a:r>
            <a:endParaRPr lang="en-GB" dirty="0"/>
          </a:p>
        </p:txBody>
      </p:sp>
      <p:sp>
        <p:nvSpPr>
          <p:cNvPr id="6" name="Espace réservé du texte 5">
            <a:extLst>
              <a:ext uri="{FF2B5EF4-FFF2-40B4-BE49-F238E27FC236}">
                <a16:creationId xmlns:a16="http://schemas.microsoft.com/office/drawing/2014/main" id="{A8867D09-8888-4211-A897-329D0655043D}"/>
              </a:ext>
            </a:extLst>
          </p:cNvPr>
          <p:cNvSpPr>
            <a:spLocks noGrp="1"/>
          </p:cNvSpPr>
          <p:nvPr>
            <p:ph type="body" idx="1"/>
          </p:nvPr>
        </p:nvSpPr>
        <p:spPr/>
        <p:txBody>
          <a:bodyPr/>
          <a:lstStyle/>
          <a:p>
            <a:r>
              <a:rPr lang="en-GB" dirty="0"/>
              <a:t>In Rust, owned and shared buffers are different types…</a:t>
            </a:r>
          </a:p>
          <a:p>
            <a:pPr marL="228600" indent="0"/>
            <a:r>
              <a:rPr lang="en-GB" dirty="0"/>
              <a:t>… so we can build different API to handle the consequences</a:t>
            </a:r>
          </a:p>
          <a:p>
            <a:pPr marL="514350" indent="-285750">
              <a:buFont typeface="Arial" panose="020B0604020202020204" pitchFamily="34" charset="0"/>
              <a:buChar char="•"/>
            </a:pPr>
            <a:r>
              <a:rPr lang="en-GB" dirty="0"/>
              <a:t>Help users AND developers</a:t>
            </a:r>
          </a:p>
        </p:txBody>
      </p:sp>
      <p:sp>
        <p:nvSpPr>
          <p:cNvPr id="4" name="Espace réservé du numéro de diapositive 3">
            <a:extLst>
              <a:ext uri="{FF2B5EF4-FFF2-40B4-BE49-F238E27FC236}">
                <a16:creationId xmlns:a16="http://schemas.microsoft.com/office/drawing/2014/main" id="{8022D2BE-C4E3-4176-A44E-3B42EC13E5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13</a:t>
            </a:fld>
            <a:endParaRPr lang="fr-FR"/>
          </a:p>
        </p:txBody>
      </p:sp>
      <p:sp>
        <p:nvSpPr>
          <p:cNvPr id="7" name="ZoneTexte 6">
            <a:extLst>
              <a:ext uri="{FF2B5EF4-FFF2-40B4-BE49-F238E27FC236}">
                <a16:creationId xmlns:a16="http://schemas.microsoft.com/office/drawing/2014/main" id="{4D45A361-C8DF-47C0-B801-13E42F0A7A31}"/>
              </a:ext>
            </a:extLst>
          </p:cNvPr>
          <p:cNvSpPr txBox="1"/>
          <p:nvPr/>
        </p:nvSpPr>
        <p:spPr>
          <a:xfrm>
            <a:off x="1249324" y="2248380"/>
            <a:ext cx="5139080" cy="4093428"/>
          </a:xfrm>
          <a:prstGeom prst="rect">
            <a:avLst/>
          </a:prstGeom>
          <a:noFill/>
        </p:spPr>
        <p:txBody>
          <a:bodyPr wrap="square">
            <a:spAutoFit/>
          </a:bodyPr>
          <a:lstStyle/>
          <a:p>
            <a:endParaRPr lang="en-GB" sz="1000" dirty="0">
              <a:solidFill>
                <a:srgbClr val="859900"/>
              </a:solidFill>
              <a:latin typeface="Consolas" panose="020B0609020204030204" pitchFamily="49" charset="0"/>
            </a:endParaRPr>
          </a:p>
          <a:p>
            <a:r>
              <a:rPr lang="en-GB" sz="1000" b="0" dirty="0">
                <a:solidFill>
                  <a:srgbClr val="859900"/>
                </a:solidFill>
                <a:effectLst/>
                <a:latin typeface="Consolas" panose="020B0609020204030204" pitchFamily="49" charset="0"/>
              </a:rPr>
              <a:t>pub</a:t>
            </a:r>
            <a:r>
              <a:rPr lang="en-GB" sz="1000" b="0" dirty="0">
                <a:solidFill>
                  <a:srgbClr val="657B83"/>
                </a:solidFill>
                <a:effectLst/>
                <a:latin typeface="Consolas" panose="020B0609020204030204" pitchFamily="49" charset="0"/>
              </a:rPr>
              <a:t>(</a:t>
            </a:r>
            <a:r>
              <a:rPr lang="en-GB" sz="1000" b="0" dirty="0">
                <a:solidFill>
                  <a:srgbClr val="859900"/>
                </a:solidFill>
                <a:effectLst/>
                <a:latin typeface="Consolas" panose="020B0609020204030204" pitchFamily="49" charset="0"/>
              </a:rPr>
              <a:t>crate</a:t>
            </a:r>
            <a:r>
              <a:rPr lang="en-GB" sz="1000" b="0" dirty="0">
                <a:solidFill>
                  <a:srgbClr val="657B83"/>
                </a:solidFill>
                <a:effectLst/>
                <a:latin typeface="Consolas" panose="020B0609020204030204" pitchFamily="49" charset="0"/>
              </a:rPr>
              <a:t>) </a:t>
            </a:r>
            <a:r>
              <a:rPr lang="en-GB" sz="1000" b="1" dirty="0" err="1">
                <a:solidFill>
                  <a:srgbClr val="586E75"/>
                </a:solidFill>
                <a:effectLst/>
                <a:latin typeface="Consolas" panose="020B0609020204030204" pitchFamily="49" charset="0"/>
              </a:rPr>
              <a:t>enum</a:t>
            </a:r>
            <a:r>
              <a:rPr lang="en-GB" sz="1000" b="0" dirty="0">
                <a:solidFill>
                  <a:srgbClr val="657B83"/>
                </a:solidFill>
                <a:effectLst/>
                <a:latin typeface="Consolas" panose="020B0609020204030204" pitchFamily="49" charset="0"/>
              </a:rPr>
              <a:t> </a:t>
            </a:r>
            <a:r>
              <a:rPr lang="en-GB" sz="1000" b="0" dirty="0">
                <a:solidFill>
                  <a:srgbClr val="CB4B16"/>
                </a:solidFill>
                <a:effectLst/>
                <a:latin typeface="Consolas" panose="020B0609020204030204" pitchFamily="49" charset="0"/>
              </a:rPr>
              <a:t>Buffer</a:t>
            </a:r>
            <a:r>
              <a:rPr lang="en-GB" sz="1000" b="0" dirty="0">
                <a:solidFill>
                  <a:srgbClr val="657B83"/>
                </a:solidFill>
                <a:effectLst/>
                <a:latin typeface="Consolas" panose="020B0609020204030204" pitchFamily="49" charset="0"/>
              </a:rPr>
              <a:t>&lt;'</a:t>
            </a:r>
            <a:r>
              <a:rPr lang="en-GB" sz="1000" b="0" dirty="0">
                <a:solidFill>
                  <a:srgbClr val="CB4B16"/>
                </a:solidFill>
                <a:effectLst/>
                <a:latin typeface="Consolas" panose="020B0609020204030204" pitchFamily="49" charset="0"/>
              </a:rPr>
              <a:t>a</a:t>
            </a:r>
            <a:r>
              <a:rPr lang="en-GB" sz="1000" b="0" dirty="0">
                <a:solidFill>
                  <a:srgbClr val="657B83"/>
                </a:solidFill>
                <a:effectLst/>
                <a:latin typeface="Consolas" panose="020B0609020204030204" pitchFamily="49" charset="0"/>
              </a:rPr>
              <a:t>&gt; {</a:t>
            </a:r>
          </a:p>
          <a:p>
            <a:r>
              <a:rPr lang="en-GB" sz="1000" b="0" dirty="0">
                <a:solidFill>
                  <a:srgbClr val="657B83"/>
                </a:solidFill>
                <a:effectLst/>
                <a:latin typeface="Consolas" panose="020B0609020204030204" pitchFamily="49" charset="0"/>
              </a:rPr>
              <a:t>    </a:t>
            </a:r>
            <a:r>
              <a:rPr lang="en-GB" sz="1000" b="0" dirty="0">
                <a:solidFill>
                  <a:srgbClr val="268BD2"/>
                </a:solidFill>
                <a:effectLst/>
                <a:latin typeface="Consolas" panose="020B0609020204030204" pitchFamily="49" charset="0"/>
              </a:rPr>
              <a:t>Slice</a:t>
            </a:r>
            <a:r>
              <a:rPr lang="en-GB" sz="1000" b="0" dirty="0">
                <a:solidFill>
                  <a:srgbClr val="657B83"/>
                </a:solidFill>
                <a:effectLst/>
                <a:latin typeface="Consolas" panose="020B0609020204030204" pitchFamily="49" charset="0"/>
              </a:rPr>
              <a:t>(</a:t>
            </a:r>
            <a:r>
              <a:rPr lang="en-GB" sz="1000" b="0" dirty="0">
                <a:solidFill>
                  <a:srgbClr val="859900"/>
                </a:solidFill>
                <a:effectLst/>
                <a:latin typeface="Consolas" panose="020B0609020204030204" pitchFamily="49" charset="0"/>
              </a:rPr>
              <a:t>&amp;</a:t>
            </a:r>
            <a:r>
              <a:rPr lang="en-GB" sz="1000" b="0" dirty="0">
                <a:solidFill>
                  <a:srgbClr val="657B83"/>
                </a:solidFill>
                <a:effectLst/>
                <a:latin typeface="Consolas" panose="020B0609020204030204" pitchFamily="49" charset="0"/>
              </a:rPr>
              <a:t>'</a:t>
            </a:r>
            <a:r>
              <a:rPr lang="en-GB" sz="1000" b="0" dirty="0">
                <a:solidFill>
                  <a:srgbClr val="CB4B16"/>
                </a:solidFill>
                <a:effectLst/>
                <a:latin typeface="Consolas" panose="020B0609020204030204" pitchFamily="49" charset="0"/>
              </a:rPr>
              <a:t>a</a:t>
            </a:r>
            <a:r>
              <a:rPr lang="en-GB" sz="1000" b="0" dirty="0">
                <a:solidFill>
                  <a:srgbClr val="657B83"/>
                </a:solidFill>
                <a:effectLst/>
                <a:latin typeface="Consolas" panose="020B0609020204030204" pitchFamily="49" charset="0"/>
              </a:rPr>
              <a:t> </a:t>
            </a:r>
            <a:r>
              <a:rPr lang="en-GB" sz="1000" b="1" dirty="0">
                <a:solidFill>
                  <a:srgbClr val="586E75"/>
                </a:solidFill>
                <a:effectLst/>
                <a:latin typeface="Consolas" panose="020B0609020204030204" pitchFamily="49" charset="0"/>
              </a:rPr>
              <a:t>mut</a:t>
            </a:r>
            <a:r>
              <a:rPr lang="en-GB" sz="1000" b="0" dirty="0">
                <a:solidFill>
                  <a:srgbClr val="657B83"/>
                </a:solidFill>
                <a:effectLst/>
                <a:latin typeface="Consolas" panose="020B0609020204030204" pitchFamily="49" charset="0"/>
              </a:rPr>
              <a:t> [</a:t>
            </a:r>
            <a:r>
              <a:rPr lang="en-GB" sz="1000" b="0" dirty="0">
                <a:solidFill>
                  <a:srgbClr val="CB4B16"/>
                </a:solidFill>
                <a:effectLst/>
                <a:latin typeface="Consolas" panose="020B0609020204030204" pitchFamily="49" charset="0"/>
              </a:rPr>
              <a:t>u8</a:t>
            </a:r>
            <a:r>
              <a:rPr lang="en-GB" sz="1000" b="0" dirty="0">
                <a:solidFill>
                  <a:srgbClr val="657B83"/>
                </a:solidFill>
                <a:effectLst/>
                <a:latin typeface="Consolas" panose="020B0609020204030204" pitchFamily="49" charset="0"/>
              </a:rPr>
              <a:t>]),</a:t>
            </a:r>
          </a:p>
          <a:p>
            <a:r>
              <a:rPr lang="en-GB" sz="1000" b="0" dirty="0">
                <a:solidFill>
                  <a:srgbClr val="657B83"/>
                </a:solidFill>
                <a:effectLst/>
                <a:latin typeface="Consolas" panose="020B0609020204030204" pitchFamily="49" charset="0"/>
              </a:rPr>
              <a:t>    </a:t>
            </a:r>
            <a:r>
              <a:rPr lang="en-GB" sz="1000" b="0" dirty="0" err="1">
                <a:solidFill>
                  <a:srgbClr val="268BD2"/>
                </a:solidFill>
                <a:effectLst/>
                <a:latin typeface="Consolas" panose="020B0609020204030204" pitchFamily="49" charset="0"/>
              </a:rPr>
              <a:t>Vec</a:t>
            </a:r>
            <a:r>
              <a:rPr lang="en-GB" sz="1000" b="0" dirty="0">
                <a:solidFill>
                  <a:srgbClr val="657B83"/>
                </a:solidFill>
                <a:effectLst/>
                <a:latin typeface="Consolas" panose="020B0609020204030204" pitchFamily="49" charset="0"/>
              </a:rPr>
              <a:t>(</a:t>
            </a:r>
            <a:r>
              <a:rPr lang="en-GB" sz="1000" b="0" dirty="0" err="1">
                <a:solidFill>
                  <a:srgbClr val="CB4B16"/>
                </a:solidFill>
                <a:effectLst/>
                <a:latin typeface="Consolas" panose="020B0609020204030204" pitchFamily="49" charset="0"/>
              </a:rPr>
              <a:t>Vec</a:t>
            </a:r>
            <a:r>
              <a:rPr lang="en-GB" sz="1000" b="0" dirty="0">
                <a:solidFill>
                  <a:srgbClr val="657B83"/>
                </a:solidFill>
                <a:effectLst/>
                <a:latin typeface="Consolas" panose="020B0609020204030204" pitchFamily="49" charset="0"/>
              </a:rPr>
              <a:t>&lt;</a:t>
            </a:r>
            <a:r>
              <a:rPr lang="en-GB" sz="1000" b="0" dirty="0">
                <a:solidFill>
                  <a:srgbClr val="CB4B16"/>
                </a:solidFill>
                <a:effectLst/>
                <a:latin typeface="Consolas" panose="020B0609020204030204" pitchFamily="49" charset="0"/>
              </a:rPr>
              <a:t>u8</a:t>
            </a:r>
            <a:r>
              <a:rPr lang="en-GB" sz="1000" b="0" dirty="0">
                <a:solidFill>
                  <a:srgbClr val="657B83"/>
                </a:solidFill>
                <a:effectLst/>
                <a:latin typeface="Consolas" panose="020B0609020204030204" pitchFamily="49" charset="0"/>
              </a:rPr>
              <a:t>&gt;),</a:t>
            </a:r>
          </a:p>
          <a:p>
            <a:r>
              <a:rPr lang="en-GB" sz="1000" b="0" dirty="0">
                <a:solidFill>
                  <a:srgbClr val="657B83"/>
                </a:solidFill>
                <a:effectLst/>
                <a:latin typeface="Consolas" panose="020B0609020204030204" pitchFamily="49" charset="0"/>
              </a:rPr>
              <a:t>}</a:t>
            </a:r>
          </a:p>
          <a:p>
            <a:br>
              <a:rPr lang="en-GB" sz="1000" b="0" dirty="0">
                <a:solidFill>
                  <a:srgbClr val="657B83"/>
                </a:solidFill>
                <a:effectLst/>
                <a:latin typeface="Consolas" panose="020B0609020204030204" pitchFamily="49" charset="0"/>
              </a:rPr>
            </a:br>
            <a:r>
              <a:rPr lang="en-GB" sz="1000" b="0" dirty="0">
                <a:solidFill>
                  <a:srgbClr val="859900"/>
                </a:solidFill>
                <a:effectLst/>
                <a:latin typeface="Consolas" panose="020B0609020204030204" pitchFamily="49" charset="0"/>
              </a:rPr>
              <a:t>pub</a:t>
            </a:r>
            <a:r>
              <a:rPr lang="en-GB" sz="1000" b="0" dirty="0">
                <a:solidFill>
                  <a:srgbClr val="657B83"/>
                </a:solidFill>
                <a:effectLst/>
                <a:latin typeface="Consolas" panose="020B0609020204030204" pitchFamily="49" charset="0"/>
              </a:rPr>
              <a:t> </a:t>
            </a:r>
            <a:r>
              <a:rPr lang="en-GB" sz="1000" b="1" dirty="0">
                <a:solidFill>
                  <a:srgbClr val="586E75"/>
                </a:solidFill>
                <a:effectLst/>
                <a:latin typeface="Consolas" panose="020B0609020204030204" pitchFamily="49" charset="0"/>
              </a:rPr>
              <a:t>struct</a:t>
            </a:r>
            <a:r>
              <a:rPr lang="en-GB" sz="1000" b="0" dirty="0">
                <a:solidFill>
                  <a:srgbClr val="657B83"/>
                </a:solidFill>
                <a:effectLst/>
                <a:latin typeface="Consolas" panose="020B0609020204030204" pitchFamily="49" charset="0"/>
              </a:rPr>
              <a:t> </a:t>
            </a:r>
            <a:r>
              <a:rPr lang="en-GB" sz="1000" b="0" dirty="0" err="1">
                <a:solidFill>
                  <a:srgbClr val="CB4B16"/>
                </a:solidFill>
                <a:effectLst/>
                <a:latin typeface="Consolas" panose="020B0609020204030204" pitchFamily="49" charset="0"/>
              </a:rPr>
              <a:t>FrameBuilder</a:t>
            </a:r>
            <a:r>
              <a:rPr lang="en-GB" sz="1000" b="0" dirty="0">
                <a:solidFill>
                  <a:srgbClr val="657B83"/>
                </a:solidFill>
                <a:effectLst/>
                <a:latin typeface="Consolas" panose="020B0609020204030204" pitchFamily="49" charset="0"/>
              </a:rPr>
              <a:t>&lt;'</a:t>
            </a:r>
            <a:r>
              <a:rPr lang="en-GB" sz="1000" b="0" dirty="0">
                <a:solidFill>
                  <a:srgbClr val="CB4B16"/>
                </a:solidFill>
                <a:effectLst/>
                <a:latin typeface="Consolas" panose="020B0609020204030204" pitchFamily="49" charset="0"/>
              </a:rPr>
              <a:t>a</a:t>
            </a:r>
            <a:r>
              <a:rPr lang="en-GB" sz="1000" b="0" dirty="0">
                <a:solidFill>
                  <a:srgbClr val="657B83"/>
                </a:solidFill>
                <a:effectLst/>
                <a:latin typeface="Consolas" panose="020B0609020204030204" pitchFamily="49" charset="0"/>
              </a:rPr>
              <a:t>&gt; {</a:t>
            </a:r>
          </a:p>
          <a:p>
            <a:r>
              <a:rPr lang="en-GB" sz="1000" b="0" dirty="0">
                <a:solidFill>
                  <a:srgbClr val="657B83"/>
                </a:solidFill>
                <a:effectLst/>
                <a:latin typeface="Consolas" panose="020B0609020204030204" pitchFamily="49" charset="0"/>
              </a:rPr>
              <a:t>    </a:t>
            </a:r>
            <a:r>
              <a:rPr lang="en-GB" sz="1000" b="0" dirty="0">
                <a:solidFill>
                  <a:srgbClr val="859900"/>
                </a:solidFill>
                <a:effectLst/>
                <a:latin typeface="Consolas" panose="020B0609020204030204" pitchFamily="49" charset="0"/>
              </a:rPr>
              <a:t>pub</a:t>
            </a:r>
            <a:r>
              <a:rPr lang="en-GB" sz="1000" b="0" dirty="0">
                <a:solidFill>
                  <a:srgbClr val="657B83"/>
                </a:solidFill>
                <a:effectLst/>
                <a:latin typeface="Consolas" panose="020B0609020204030204" pitchFamily="49" charset="0"/>
              </a:rPr>
              <a:t>(</a:t>
            </a:r>
            <a:r>
              <a:rPr lang="en-GB" sz="1000" b="0" dirty="0">
                <a:solidFill>
                  <a:srgbClr val="859900"/>
                </a:solidFill>
                <a:effectLst/>
                <a:latin typeface="Consolas" panose="020B0609020204030204" pitchFamily="49" charset="0"/>
              </a:rPr>
              <a:t>crate</a:t>
            </a:r>
            <a:r>
              <a:rPr lang="en-GB" sz="1000" b="0" dirty="0">
                <a:solidFill>
                  <a:srgbClr val="657B83"/>
                </a:solidFill>
                <a:effectLst/>
                <a:latin typeface="Consolas" panose="020B0609020204030204" pitchFamily="49" charset="0"/>
              </a:rPr>
              <a:t>) </a:t>
            </a:r>
            <a:r>
              <a:rPr lang="en-GB" sz="1000" b="0" dirty="0">
                <a:solidFill>
                  <a:srgbClr val="268BD2"/>
                </a:solidFill>
                <a:effectLst/>
                <a:latin typeface="Consolas" panose="020B0609020204030204" pitchFamily="49" charset="0"/>
              </a:rPr>
              <a:t>_buffer</a:t>
            </a:r>
            <a:r>
              <a:rPr lang="en-GB" sz="1000" b="0" dirty="0">
                <a:solidFill>
                  <a:srgbClr val="859900"/>
                </a:solidFill>
                <a:effectLst/>
                <a:latin typeface="Consolas" panose="020B0609020204030204" pitchFamily="49" charset="0"/>
              </a:rPr>
              <a:t>:</a:t>
            </a:r>
            <a:r>
              <a:rPr lang="en-GB" sz="1000" b="0" dirty="0">
                <a:solidFill>
                  <a:srgbClr val="657B83"/>
                </a:solidFill>
                <a:effectLst/>
                <a:latin typeface="Consolas" panose="020B0609020204030204" pitchFamily="49" charset="0"/>
              </a:rPr>
              <a:t> </a:t>
            </a:r>
            <a:r>
              <a:rPr lang="en-GB" sz="1000" b="0" dirty="0">
                <a:solidFill>
                  <a:srgbClr val="CB4B16"/>
                </a:solidFill>
                <a:effectLst/>
                <a:latin typeface="Consolas" panose="020B0609020204030204" pitchFamily="49" charset="0"/>
              </a:rPr>
              <a:t>Buffer</a:t>
            </a:r>
            <a:r>
              <a:rPr lang="en-GB" sz="1000" b="0" dirty="0">
                <a:solidFill>
                  <a:srgbClr val="657B83"/>
                </a:solidFill>
                <a:effectLst/>
                <a:latin typeface="Consolas" panose="020B0609020204030204" pitchFamily="49" charset="0"/>
              </a:rPr>
              <a:t>&lt;'</a:t>
            </a:r>
            <a:r>
              <a:rPr lang="en-GB" sz="1000" b="0" dirty="0">
                <a:solidFill>
                  <a:srgbClr val="CB4B16"/>
                </a:solidFill>
                <a:effectLst/>
                <a:latin typeface="Consolas" panose="020B0609020204030204" pitchFamily="49" charset="0"/>
              </a:rPr>
              <a:t>a</a:t>
            </a:r>
            <a:r>
              <a:rPr lang="en-GB" sz="1000" b="0" dirty="0">
                <a:solidFill>
                  <a:srgbClr val="657B83"/>
                </a:solidFill>
                <a:effectLst/>
                <a:latin typeface="Consolas" panose="020B0609020204030204" pitchFamily="49" charset="0"/>
              </a:rPr>
              <a:t>&gt;,   </a:t>
            </a:r>
          </a:p>
          <a:p>
            <a:r>
              <a:rPr lang="en-GB" sz="1000" dirty="0">
                <a:solidFill>
                  <a:srgbClr val="657B83"/>
                </a:solidFill>
                <a:latin typeface="Consolas" panose="020B0609020204030204" pitchFamily="49" charset="0"/>
              </a:rPr>
              <a:t>    /* … skipped … */</a:t>
            </a:r>
            <a:r>
              <a:rPr lang="en-GB" sz="1000" b="0" dirty="0">
                <a:solidFill>
                  <a:srgbClr val="657B83"/>
                </a:solidFill>
                <a:effectLst/>
                <a:latin typeface="Consolas" panose="020B0609020204030204" pitchFamily="49" charset="0"/>
              </a:rPr>
              <a:t>                 </a:t>
            </a:r>
          </a:p>
          <a:p>
            <a:r>
              <a:rPr lang="en-GB" sz="1000" b="0" dirty="0">
                <a:solidFill>
                  <a:srgbClr val="657B83"/>
                </a:solidFill>
                <a:effectLst/>
                <a:latin typeface="Consolas" panose="020B0609020204030204" pitchFamily="49" charset="0"/>
              </a:rPr>
              <a:t>}</a:t>
            </a:r>
          </a:p>
          <a:p>
            <a:br>
              <a:rPr lang="en-GB" sz="1000" b="0" dirty="0">
                <a:solidFill>
                  <a:srgbClr val="657B83"/>
                </a:solidFill>
                <a:effectLst/>
                <a:latin typeface="Consolas" panose="020B0609020204030204" pitchFamily="49" charset="0"/>
              </a:rPr>
            </a:br>
            <a:r>
              <a:rPr lang="en-GB" sz="1000" b="0" dirty="0" err="1">
                <a:solidFill>
                  <a:srgbClr val="859900"/>
                </a:solidFill>
                <a:effectLst/>
                <a:latin typeface="Consolas" panose="020B0609020204030204" pitchFamily="49" charset="0"/>
              </a:rPr>
              <a:t>impl</a:t>
            </a:r>
            <a:r>
              <a:rPr lang="en-GB" sz="1000" b="0" dirty="0">
                <a:solidFill>
                  <a:srgbClr val="657B83"/>
                </a:solidFill>
                <a:effectLst/>
                <a:latin typeface="Consolas" panose="020B0609020204030204" pitchFamily="49" charset="0"/>
              </a:rPr>
              <a:t>&lt;'</a:t>
            </a:r>
            <a:r>
              <a:rPr lang="en-GB" sz="1000" b="0" dirty="0">
                <a:solidFill>
                  <a:srgbClr val="CB4B16"/>
                </a:solidFill>
                <a:effectLst/>
                <a:latin typeface="Consolas" panose="020B0609020204030204" pitchFamily="49" charset="0"/>
              </a:rPr>
              <a:t>a</a:t>
            </a:r>
            <a:r>
              <a:rPr lang="en-GB" sz="1000" b="0" dirty="0">
                <a:solidFill>
                  <a:srgbClr val="657B83"/>
                </a:solidFill>
                <a:effectLst/>
                <a:latin typeface="Consolas" panose="020B0609020204030204" pitchFamily="49" charset="0"/>
              </a:rPr>
              <a:t>&gt; </a:t>
            </a:r>
            <a:r>
              <a:rPr lang="en-GB" sz="1000" b="0" dirty="0" err="1">
                <a:solidFill>
                  <a:srgbClr val="CB4B16"/>
                </a:solidFill>
                <a:effectLst/>
                <a:latin typeface="Consolas" panose="020B0609020204030204" pitchFamily="49" charset="0"/>
              </a:rPr>
              <a:t>FrameBuilder</a:t>
            </a:r>
            <a:r>
              <a:rPr lang="en-GB" sz="1000" b="0" dirty="0">
                <a:solidFill>
                  <a:srgbClr val="657B83"/>
                </a:solidFill>
                <a:effectLst/>
                <a:latin typeface="Consolas" panose="020B0609020204030204" pitchFamily="49" charset="0"/>
              </a:rPr>
              <a:t>&lt;'</a:t>
            </a:r>
            <a:r>
              <a:rPr lang="en-GB" sz="1000" b="0" dirty="0">
                <a:solidFill>
                  <a:srgbClr val="CB4B16"/>
                </a:solidFill>
                <a:effectLst/>
                <a:latin typeface="Consolas" panose="020B0609020204030204" pitchFamily="49" charset="0"/>
              </a:rPr>
              <a:t>a</a:t>
            </a:r>
            <a:r>
              <a:rPr lang="en-GB" sz="1000" b="0" dirty="0">
                <a:solidFill>
                  <a:srgbClr val="657B83"/>
                </a:solidFill>
                <a:effectLst/>
                <a:latin typeface="Consolas" panose="020B0609020204030204" pitchFamily="49" charset="0"/>
              </a:rPr>
              <a:t>&gt; {        </a:t>
            </a:r>
          </a:p>
          <a:p>
            <a:r>
              <a:rPr lang="en-GB" sz="1000" b="0" dirty="0">
                <a:solidFill>
                  <a:srgbClr val="657B83"/>
                </a:solidFill>
                <a:effectLst/>
                <a:latin typeface="Consolas" panose="020B0609020204030204" pitchFamily="49" charset="0"/>
              </a:rPr>
              <a:t>    </a:t>
            </a:r>
            <a:r>
              <a:rPr lang="en-GB" sz="1000" b="0" dirty="0">
                <a:solidFill>
                  <a:srgbClr val="859900"/>
                </a:solidFill>
                <a:effectLst/>
                <a:latin typeface="Consolas" panose="020B0609020204030204" pitchFamily="49" charset="0"/>
              </a:rPr>
              <a:t>pub</a:t>
            </a:r>
            <a:r>
              <a:rPr lang="en-GB" sz="1000" b="0" dirty="0">
                <a:solidFill>
                  <a:srgbClr val="657B83"/>
                </a:solidFill>
                <a:effectLst/>
                <a:latin typeface="Consolas" panose="020B0609020204030204" pitchFamily="49" charset="0"/>
              </a:rPr>
              <a:t> </a:t>
            </a:r>
            <a:r>
              <a:rPr lang="en-GB" sz="1000" b="0" dirty="0" err="1">
                <a:solidFill>
                  <a:srgbClr val="859900"/>
                </a:solidFill>
                <a:effectLst/>
                <a:latin typeface="Consolas" panose="020B0609020204030204" pitchFamily="49" charset="0"/>
              </a:rPr>
              <a:t>fn</a:t>
            </a:r>
            <a:r>
              <a:rPr lang="en-GB" sz="1000" b="0" dirty="0">
                <a:solidFill>
                  <a:srgbClr val="657B83"/>
                </a:solidFill>
                <a:effectLst/>
                <a:latin typeface="Consolas" panose="020B0609020204030204" pitchFamily="49" charset="0"/>
              </a:rPr>
              <a:t> </a:t>
            </a:r>
            <a:r>
              <a:rPr lang="en-GB" sz="1000" b="0" dirty="0" err="1">
                <a:solidFill>
                  <a:srgbClr val="268BD2"/>
                </a:solidFill>
                <a:effectLst/>
                <a:latin typeface="Consolas" panose="020B0609020204030204" pitchFamily="49" charset="0"/>
              </a:rPr>
              <a:t>with_buffer</a:t>
            </a:r>
            <a:r>
              <a:rPr lang="en-GB" sz="1000" b="0" dirty="0">
                <a:solidFill>
                  <a:srgbClr val="657B83"/>
                </a:solidFill>
                <a:effectLst/>
                <a:latin typeface="Consolas" panose="020B0609020204030204" pitchFamily="49" charset="0"/>
              </a:rPr>
              <a:t>(</a:t>
            </a:r>
            <a:r>
              <a:rPr lang="en-GB" sz="1000" b="1" dirty="0">
                <a:solidFill>
                  <a:srgbClr val="586E75"/>
                </a:solidFill>
                <a:effectLst/>
                <a:latin typeface="Consolas" panose="020B0609020204030204" pitchFamily="49" charset="0"/>
              </a:rPr>
              <a:t>mut</a:t>
            </a:r>
            <a:r>
              <a:rPr lang="en-GB" sz="1000" b="0" dirty="0">
                <a:solidFill>
                  <a:srgbClr val="657B83"/>
                </a:solidFill>
                <a:effectLst/>
                <a:latin typeface="Consolas" panose="020B0609020204030204" pitchFamily="49" charset="0"/>
              </a:rPr>
              <a:t> </a:t>
            </a:r>
            <a:r>
              <a:rPr lang="en-GB" sz="1000" b="0" dirty="0">
                <a:solidFill>
                  <a:srgbClr val="268BD2"/>
                </a:solidFill>
                <a:effectLst/>
                <a:latin typeface="Consolas" panose="020B0609020204030204" pitchFamily="49" charset="0"/>
              </a:rPr>
              <a:t>buffer</a:t>
            </a:r>
            <a:r>
              <a:rPr lang="en-GB" sz="1000" b="0" dirty="0">
                <a:solidFill>
                  <a:srgbClr val="859900"/>
                </a:solidFill>
                <a:effectLst/>
                <a:latin typeface="Consolas" panose="020B0609020204030204" pitchFamily="49" charset="0"/>
              </a:rPr>
              <a:t>:</a:t>
            </a:r>
            <a:r>
              <a:rPr lang="en-GB" sz="1000" b="0" dirty="0">
                <a:solidFill>
                  <a:srgbClr val="657B83"/>
                </a:solidFill>
                <a:effectLst/>
                <a:latin typeface="Consolas" panose="020B0609020204030204" pitchFamily="49" charset="0"/>
              </a:rPr>
              <a:t> </a:t>
            </a:r>
            <a:r>
              <a:rPr lang="en-GB" sz="1000" b="0" dirty="0" err="1">
                <a:solidFill>
                  <a:srgbClr val="CB4B16"/>
                </a:solidFill>
                <a:effectLst/>
                <a:latin typeface="Consolas" panose="020B0609020204030204" pitchFamily="49" charset="0"/>
              </a:rPr>
              <a:t>Vec</a:t>
            </a:r>
            <a:r>
              <a:rPr lang="en-GB" sz="1000" b="0" dirty="0">
                <a:solidFill>
                  <a:srgbClr val="657B83"/>
                </a:solidFill>
                <a:effectLst/>
                <a:latin typeface="Consolas" panose="020B0609020204030204" pitchFamily="49" charset="0"/>
              </a:rPr>
              <a:t>&lt;</a:t>
            </a:r>
            <a:r>
              <a:rPr lang="en-GB" sz="1000" b="0" dirty="0">
                <a:solidFill>
                  <a:srgbClr val="CB4B16"/>
                </a:solidFill>
                <a:effectLst/>
                <a:latin typeface="Consolas" panose="020B0609020204030204" pitchFamily="49" charset="0"/>
              </a:rPr>
              <a:t>u8</a:t>
            </a:r>
            <a:r>
              <a:rPr lang="en-GB" sz="1000" b="0" dirty="0">
                <a:solidFill>
                  <a:srgbClr val="657B83"/>
                </a:solidFill>
                <a:effectLst/>
                <a:latin typeface="Consolas" panose="020B0609020204030204" pitchFamily="49" charset="0"/>
              </a:rPr>
              <a:t>&gt;) </a:t>
            </a:r>
            <a:r>
              <a:rPr lang="en-GB" sz="1000" b="0" dirty="0">
                <a:solidFill>
                  <a:srgbClr val="859900"/>
                </a:solidFill>
                <a:effectLst/>
                <a:latin typeface="Consolas" panose="020B0609020204030204" pitchFamily="49" charset="0"/>
              </a:rPr>
              <a:t>-&gt;</a:t>
            </a:r>
            <a:r>
              <a:rPr lang="en-GB" sz="1000" b="0" dirty="0">
                <a:solidFill>
                  <a:srgbClr val="657B83"/>
                </a:solidFill>
                <a:effectLst/>
                <a:latin typeface="Consolas" panose="020B0609020204030204" pitchFamily="49" charset="0"/>
              </a:rPr>
              <a:t> </a:t>
            </a:r>
            <a:r>
              <a:rPr lang="en-GB" sz="1000" b="0" dirty="0">
                <a:solidFill>
                  <a:srgbClr val="268BD2"/>
                </a:solidFill>
                <a:effectLst/>
                <a:latin typeface="Consolas" panose="020B0609020204030204" pitchFamily="49" charset="0"/>
              </a:rPr>
              <a:t>Self</a:t>
            </a:r>
            <a:r>
              <a:rPr lang="en-GB" sz="1000" b="0" dirty="0">
                <a:solidFill>
                  <a:srgbClr val="657B83"/>
                </a:solidFill>
                <a:effectLst/>
                <a:latin typeface="Consolas" panose="020B0609020204030204" pitchFamily="49" charset="0"/>
              </a:rPr>
              <a:t> {}</a:t>
            </a:r>
          </a:p>
          <a:p>
            <a:r>
              <a:rPr lang="en-GB" sz="1000" b="0" dirty="0">
                <a:solidFill>
                  <a:srgbClr val="657B83"/>
                </a:solidFill>
                <a:effectLst/>
                <a:latin typeface="Consolas" panose="020B0609020204030204" pitchFamily="49" charset="0"/>
              </a:rPr>
              <a:t>    </a:t>
            </a:r>
            <a:r>
              <a:rPr lang="en-GB" sz="1000" b="0" dirty="0">
                <a:solidFill>
                  <a:srgbClr val="859900"/>
                </a:solidFill>
                <a:effectLst/>
                <a:latin typeface="Consolas" panose="020B0609020204030204" pitchFamily="49" charset="0"/>
              </a:rPr>
              <a:t>pub</a:t>
            </a:r>
            <a:r>
              <a:rPr lang="en-GB" sz="1000" b="0" dirty="0">
                <a:solidFill>
                  <a:srgbClr val="657B83"/>
                </a:solidFill>
                <a:effectLst/>
                <a:latin typeface="Consolas" panose="020B0609020204030204" pitchFamily="49" charset="0"/>
              </a:rPr>
              <a:t> </a:t>
            </a:r>
            <a:r>
              <a:rPr lang="en-GB" sz="1000" b="0" dirty="0" err="1">
                <a:solidFill>
                  <a:srgbClr val="859900"/>
                </a:solidFill>
                <a:effectLst/>
                <a:latin typeface="Consolas" panose="020B0609020204030204" pitchFamily="49" charset="0"/>
              </a:rPr>
              <a:t>fn</a:t>
            </a:r>
            <a:r>
              <a:rPr lang="en-GB" sz="1000" b="0" dirty="0">
                <a:solidFill>
                  <a:srgbClr val="657B83"/>
                </a:solidFill>
                <a:effectLst/>
                <a:latin typeface="Consolas" panose="020B0609020204030204" pitchFamily="49" charset="0"/>
              </a:rPr>
              <a:t> </a:t>
            </a:r>
            <a:r>
              <a:rPr lang="en-GB" sz="1000" b="0" dirty="0" err="1">
                <a:solidFill>
                  <a:srgbClr val="268BD2"/>
                </a:solidFill>
                <a:effectLst/>
                <a:latin typeface="Consolas" panose="020B0609020204030204" pitchFamily="49" charset="0"/>
              </a:rPr>
              <a:t>with_slice</a:t>
            </a:r>
            <a:r>
              <a:rPr lang="en-GB" sz="1000" b="0" dirty="0">
                <a:solidFill>
                  <a:srgbClr val="657B83"/>
                </a:solidFill>
                <a:effectLst/>
                <a:latin typeface="Consolas" panose="020B0609020204030204" pitchFamily="49" charset="0"/>
              </a:rPr>
              <a:t>(</a:t>
            </a:r>
            <a:r>
              <a:rPr lang="en-GB" sz="1000" b="0" dirty="0">
                <a:solidFill>
                  <a:srgbClr val="268BD2"/>
                </a:solidFill>
                <a:effectLst/>
                <a:latin typeface="Consolas" panose="020B0609020204030204" pitchFamily="49" charset="0"/>
              </a:rPr>
              <a:t>slice</a:t>
            </a:r>
            <a:r>
              <a:rPr lang="en-GB" sz="1000" b="0" dirty="0">
                <a:solidFill>
                  <a:srgbClr val="859900"/>
                </a:solidFill>
                <a:effectLst/>
                <a:latin typeface="Consolas" panose="020B0609020204030204" pitchFamily="49" charset="0"/>
              </a:rPr>
              <a:t>:</a:t>
            </a:r>
            <a:r>
              <a:rPr lang="en-GB" sz="1000" b="0" dirty="0">
                <a:solidFill>
                  <a:srgbClr val="657B83"/>
                </a:solidFill>
                <a:effectLst/>
                <a:latin typeface="Consolas" panose="020B0609020204030204" pitchFamily="49" charset="0"/>
              </a:rPr>
              <a:t> </a:t>
            </a:r>
            <a:r>
              <a:rPr lang="en-GB" sz="1000" b="0" dirty="0">
                <a:solidFill>
                  <a:srgbClr val="859900"/>
                </a:solidFill>
                <a:effectLst/>
                <a:latin typeface="Consolas" panose="020B0609020204030204" pitchFamily="49" charset="0"/>
              </a:rPr>
              <a:t>&amp;</a:t>
            </a:r>
            <a:r>
              <a:rPr lang="en-GB" sz="1000" b="0" dirty="0">
                <a:solidFill>
                  <a:srgbClr val="657B83"/>
                </a:solidFill>
                <a:effectLst/>
                <a:latin typeface="Consolas" panose="020B0609020204030204" pitchFamily="49" charset="0"/>
              </a:rPr>
              <a:t>'</a:t>
            </a:r>
            <a:r>
              <a:rPr lang="en-GB" sz="1000" b="0" dirty="0">
                <a:solidFill>
                  <a:srgbClr val="CB4B16"/>
                </a:solidFill>
                <a:effectLst/>
                <a:latin typeface="Consolas" panose="020B0609020204030204" pitchFamily="49" charset="0"/>
              </a:rPr>
              <a:t>a</a:t>
            </a:r>
            <a:r>
              <a:rPr lang="en-GB" sz="1000" b="0" dirty="0">
                <a:solidFill>
                  <a:srgbClr val="657B83"/>
                </a:solidFill>
                <a:effectLst/>
                <a:latin typeface="Consolas" panose="020B0609020204030204" pitchFamily="49" charset="0"/>
              </a:rPr>
              <a:t> </a:t>
            </a:r>
            <a:r>
              <a:rPr lang="en-GB" sz="1000" b="1" dirty="0">
                <a:solidFill>
                  <a:srgbClr val="586E75"/>
                </a:solidFill>
                <a:effectLst/>
                <a:latin typeface="Consolas" panose="020B0609020204030204" pitchFamily="49" charset="0"/>
              </a:rPr>
              <a:t>mut</a:t>
            </a:r>
            <a:r>
              <a:rPr lang="en-GB" sz="1000" b="0" dirty="0">
                <a:solidFill>
                  <a:srgbClr val="657B83"/>
                </a:solidFill>
                <a:effectLst/>
                <a:latin typeface="Consolas" panose="020B0609020204030204" pitchFamily="49" charset="0"/>
              </a:rPr>
              <a:t> [</a:t>
            </a:r>
            <a:r>
              <a:rPr lang="en-GB" sz="1000" b="0" dirty="0">
                <a:solidFill>
                  <a:srgbClr val="CB4B16"/>
                </a:solidFill>
                <a:effectLst/>
                <a:latin typeface="Consolas" panose="020B0609020204030204" pitchFamily="49" charset="0"/>
              </a:rPr>
              <a:t>u8</a:t>
            </a:r>
            <a:r>
              <a:rPr lang="en-GB" sz="1000" b="0" dirty="0">
                <a:solidFill>
                  <a:srgbClr val="657B83"/>
                </a:solidFill>
                <a:effectLst/>
                <a:latin typeface="Consolas" panose="020B0609020204030204" pitchFamily="49" charset="0"/>
              </a:rPr>
              <a:t>]) </a:t>
            </a:r>
            <a:r>
              <a:rPr lang="en-GB" sz="1000" b="0" dirty="0">
                <a:solidFill>
                  <a:srgbClr val="859900"/>
                </a:solidFill>
                <a:effectLst/>
                <a:latin typeface="Consolas" panose="020B0609020204030204" pitchFamily="49" charset="0"/>
              </a:rPr>
              <a:t>-&gt;</a:t>
            </a:r>
            <a:r>
              <a:rPr lang="en-GB" sz="1000" b="0" dirty="0">
                <a:solidFill>
                  <a:srgbClr val="657B83"/>
                </a:solidFill>
                <a:effectLst/>
                <a:latin typeface="Consolas" panose="020B0609020204030204" pitchFamily="49" charset="0"/>
              </a:rPr>
              <a:t> </a:t>
            </a:r>
            <a:r>
              <a:rPr lang="en-GB" sz="1000" b="0" dirty="0">
                <a:solidFill>
                  <a:srgbClr val="268BD2"/>
                </a:solidFill>
                <a:effectLst/>
                <a:latin typeface="Consolas" panose="020B0609020204030204" pitchFamily="49" charset="0"/>
              </a:rPr>
              <a:t>Self</a:t>
            </a:r>
            <a:r>
              <a:rPr lang="en-GB" sz="1000" b="0" dirty="0">
                <a:solidFill>
                  <a:srgbClr val="657B83"/>
                </a:solidFill>
                <a:effectLst/>
                <a:latin typeface="Consolas" panose="020B0609020204030204" pitchFamily="49" charset="0"/>
              </a:rPr>
              <a:t> {}  </a:t>
            </a:r>
          </a:p>
          <a:p>
            <a:r>
              <a:rPr lang="en-GB" sz="1000" b="0" dirty="0">
                <a:solidFill>
                  <a:srgbClr val="657B83"/>
                </a:solidFill>
                <a:effectLst/>
                <a:latin typeface="Consolas" panose="020B0609020204030204" pitchFamily="49" charset="0"/>
              </a:rPr>
              <a:t>}</a:t>
            </a:r>
          </a:p>
          <a:p>
            <a:endParaRPr lang="en-GB" sz="1000" b="0" dirty="0">
              <a:solidFill>
                <a:srgbClr val="657B83"/>
              </a:solidFill>
              <a:effectLst/>
              <a:latin typeface="Consolas" panose="020B0609020204030204" pitchFamily="49" charset="0"/>
            </a:endParaRPr>
          </a:p>
          <a:p>
            <a:r>
              <a:rPr lang="en-GB" sz="1000" b="0" dirty="0">
                <a:solidFill>
                  <a:srgbClr val="859900"/>
                </a:solidFill>
                <a:effectLst/>
                <a:latin typeface="Consolas" panose="020B0609020204030204" pitchFamily="49" charset="0"/>
              </a:rPr>
              <a:t>pub</a:t>
            </a:r>
            <a:r>
              <a:rPr lang="en-GB" sz="1000" b="0" dirty="0">
                <a:solidFill>
                  <a:srgbClr val="657B83"/>
                </a:solidFill>
                <a:effectLst/>
                <a:latin typeface="Consolas" panose="020B0609020204030204" pitchFamily="49" charset="0"/>
              </a:rPr>
              <a:t> </a:t>
            </a:r>
            <a:r>
              <a:rPr lang="en-GB" sz="1000" b="1" dirty="0">
                <a:solidFill>
                  <a:srgbClr val="586E75"/>
                </a:solidFill>
                <a:effectLst/>
                <a:latin typeface="Consolas" panose="020B0609020204030204" pitchFamily="49" charset="0"/>
              </a:rPr>
              <a:t>struct</a:t>
            </a:r>
            <a:r>
              <a:rPr lang="en-GB" sz="1000" b="0" dirty="0">
                <a:solidFill>
                  <a:srgbClr val="657B83"/>
                </a:solidFill>
                <a:effectLst/>
                <a:latin typeface="Consolas" panose="020B0609020204030204" pitchFamily="49" charset="0"/>
              </a:rPr>
              <a:t> </a:t>
            </a:r>
            <a:r>
              <a:rPr lang="en-GB" sz="1000" b="0" dirty="0">
                <a:solidFill>
                  <a:srgbClr val="CB4B16"/>
                </a:solidFill>
                <a:effectLst/>
                <a:latin typeface="Consolas" panose="020B0609020204030204" pitchFamily="49" charset="0"/>
              </a:rPr>
              <a:t>Frame</a:t>
            </a:r>
            <a:r>
              <a:rPr lang="en-GB" sz="1000" b="0" dirty="0">
                <a:solidFill>
                  <a:srgbClr val="657B83"/>
                </a:solidFill>
                <a:effectLst/>
                <a:latin typeface="Consolas" panose="020B0609020204030204" pitchFamily="49" charset="0"/>
              </a:rPr>
              <a:t>(</a:t>
            </a:r>
            <a:r>
              <a:rPr lang="en-GB" sz="1000" b="0" dirty="0">
                <a:solidFill>
                  <a:srgbClr val="859900"/>
                </a:solidFill>
                <a:effectLst/>
                <a:latin typeface="Consolas" panose="020B0609020204030204" pitchFamily="49" charset="0"/>
              </a:rPr>
              <a:t>pub</a:t>
            </a:r>
            <a:r>
              <a:rPr lang="en-GB" sz="1000" b="0" dirty="0">
                <a:solidFill>
                  <a:srgbClr val="657B83"/>
                </a:solidFill>
                <a:effectLst/>
                <a:latin typeface="Consolas" panose="020B0609020204030204" pitchFamily="49" charset="0"/>
              </a:rPr>
              <a:t>(</a:t>
            </a:r>
            <a:r>
              <a:rPr lang="en-GB" sz="1000" b="0" dirty="0">
                <a:solidFill>
                  <a:srgbClr val="859900"/>
                </a:solidFill>
                <a:effectLst/>
                <a:latin typeface="Consolas" panose="020B0609020204030204" pitchFamily="49" charset="0"/>
              </a:rPr>
              <a:t>crate</a:t>
            </a:r>
            <a:r>
              <a:rPr lang="en-GB" sz="1000" b="0" dirty="0">
                <a:solidFill>
                  <a:srgbClr val="657B83"/>
                </a:solidFill>
                <a:effectLst/>
                <a:latin typeface="Consolas" panose="020B0609020204030204" pitchFamily="49" charset="0"/>
              </a:rPr>
              <a:t>) </a:t>
            </a:r>
            <a:r>
              <a:rPr lang="en-GB" sz="1000" b="0" dirty="0" err="1">
                <a:solidFill>
                  <a:srgbClr val="CB4B16"/>
                </a:solidFill>
                <a:effectLst/>
                <a:latin typeface="Consolas" panose="020B0609020204030204" pitchFamily="49" charset="0"/>
              </a:rPr>
              <a:t>FrameBuilder</a:t>
            </a:r>
            <a:r>
              <a:rPr lang="en-GB" sz="1000" b="0" dirty="0">
                <a:solidFill>
                  <a:srgbClr val="657B83"/>
                </a:solidFill>
                <a:effectLst/>
                <a:latin typeface="Consolas" panose="020B0609020204030204" pitchFamily="49" charset="0"/>
              </a:rPr>
              <a:t>);</a:t>
            </a:r>
          </a:p>
          <a:p>
            <a:br>
              <a:rPr lang="en-GB" sz="1000" b="0" dirty="0">
                <a:solidFill>
                  <a:srgbClr val="657B83"/>
                </a:solidFill>
                <a:effectLst/>
                <a:latin typeface="Consolas" panose="020B0609020204030204" pitchFamily="49" charset="0"/>
              </a:rPr>
            </a:br>
            <a:r>
              <a:rPr lang="en-GB" sz="1000" b="0" dirty="0" err="1">
                <a:solidFill>
                  <a:srgbClr val="859900"/>
                </a:solidFill>
                <a:effectLst/>
                <a:latin typeface="Consolas" panose="020B0609020204030204" pitchFamily="49" charset="0"/>
              </a:rPr>
              <a:t>impl</a:t>
            </a:r>
            <a:r>
              <a:rPr lang="en-GB" sz="1000" b="0" dirty="0">
                <a:solidFill>
                  <a:srgbClr val="657B83"/>
                </a:solidFill>
                <a:effectLst/>
                <a:latin typeface="Consolas" panose="020B0609020204030204" pitchFamily="49" charset="0"/>
              </a:rPr>
              <a:t> </a:t>
            </a:r>
            <a:r>
              <a:rPr lang="en-GB" sz="1000" b="0" dirty="0">
                <a:solidFill>
                  <a:srgbClr val="CB4B16"/>
                </a:solidFill>
                <a:effectLst/>
                <a:latin typeface="Consolas" panose="020B0609020204030204" pitchFamily="49" charset="0"/>
              </a:rPr>
              <a:t>Frame</a:t>
            </a:r>
            <a:r>
              <a:rPr lang="en-GB" sz="1000" b="0" dirty="0">
                <a:solidFill>
                  <a:srgbClr val="657B83"/>
                </a:solidFill>
                <a:effectLst/>
                <a:latin typeface="Consolas" panose="020B0609020204030204" pitchFamily="49" charset="0"/>
              </a:rPr>
              <a:t> {</a:t>
            </a:r>
          </a:p>
          <a:p>
            <a:r>
              <a:rPr lang="en-GB" sz="1000" dirty="0">
                <a:solidFill>
                  <a:srgbClr val="657B83"/>
                </a:solidFill>
                <a:latin typeface="Consolas" panose="020B0609020204030204" pitchFamily="49" charset="0"/>
              </a:rPr>
              <a:t>    </a:t>
            </a:r>
            <a:r>
              <a:rPr lang="en-US" sz="1000" dirty="0">
                <a:solidFill>
                  <a:srgbClr val="859900"/>
                </a:solidFill>
                <a:latin typeface="Consolas" panose="020B0609020204030204" pitchFamily="49" charset="0"/>
              </a:rPr>
              <a:t>p</a:t>
            </a:r>
            <a:r>
              <a:rPr lang="en-US" sz="1000" b="0" dirty="0">
                <a:solidFill>
                  <a:srgbClr val="859900"/>
                </a:solidFill>
                <a:effectLst/>
                <a:latin typeface="Consolas" panose="020B0609020204030204" pitchFamily="49" charset="0"/>
              </a:rPr>
              <a:t>ub </a:t>
            </a:r>
            <a:r>
              <a:rPr lang="en-US" sz="1000" b="0" dirty="0" err="1">
                <a:solidFill>
                  <a:srgbClr val="859900"/>
                </a:solidFill>
                <a:effectLst/>
                <a:latin typeface="Consolas" panose="020B0609020204030204" pitchFamily="49" charset="0"/>
              </a:rPr>
              <a:t>fn</a:t>
            </a:r>
            <a:r>
              <a:rPr lang="en-US" sz="1000" b="0" dirty="0">
                <a:solidFill>
                  <a:srgbClr val="657B83"/>
                </a:solidFill>
                <a:effectLst/>
                <a:latin typeface="Consolas" panose="020B0609020204030204" pitchFamily="49" charset="0"/>
              </a:rPr>
              <a:t> </a:t>
            </a:r>
            <a:r>
              <a:rPr lang="en-US" sz="1000" b="0" dirty="0">
                <a:solidFill>
                  <a:srgbClr val="268BD2"/>
                </a:solidFill>
                <a:effectLst/>
                <a:latin typeface="Consolas" panose="020B0609020204030204" pitchFamily="49" charset="0"/>
              </a:rPr>
              <a:t>cargo</a:t>
            </a:r>
            <a:r>
              <a:rPr lang="en-US" sz="1000" b="0" dirty="0">
                <a:solidFill>
                  <a:srgbClr val="657B83"/>
                </a:solidFill>
                <a:effectLst/>
                <a:latin typeface="Consolas" panose="020B0609020204030204" pitchFamily="49" charset="0"/>
              </a:rPr>
              <a:t>(</a:t>
            </a:r>
            <a:r>
              <a:rPr lang="en-US" sz="1000" b="0" dirty="0">
                <a:solidFill>
                  <a:srgbClr val="859900"/>
                </a:solidFill>
                <a:effectLst/>
                <a:latin typeface="Consolas" panose="020B0609020204030204" pitchFamily="49" charset="0"/>
              </a:rPr>
              <a:t>&amp;</a:t>
            </a:r>
            <a:r>
              <a:rPr lang="en-US" sz="1000" b="0" dirty="0">
                <a:solidFill>
                  <a:srgbClr val="268BD2"/>
                </a:solidFill>
                <a:effectLst/>
                <a:latin typeface="Consolas" panose="020B0609020204030204" pitchFamily="49" charset="0"/>
              </a:rPr>
              <a:t>self</a:t>
            </a:r>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-&gt;</a:t>
            </a:r>
            <a:r>
              <a:rPr lang="en-US" sz="1000" b="0" dirty="0">
                <a:solidFill>
                  <a:srgbClr val="657B83"/>
                </a:solidFill>
                <a:effectLst/>
                <a:latin typeface="Consolas" panose="020B0609020204030204" pitchFamily="49" charset="0"/>
              </a:rPr>
              <a:t> </a:t>
            </a:r>
            <a:r>
              <a:rPr lang="en-US" sz="1000" b="0" dirty="0">
                <a:solidFill>
                  <a:srgbClr val="CB4B16"/>
                </a:solidFill>
                <a:effectLst/>
                <a:latin typeface="Consolas" panose="020B0609020204030204" pitchFamily="49" charset="0"/>
              </a:rPr>
              <a:t>Option</a:t>
            </a:r>
            <a:r>
              <a:rPr lang="en-US" sz="1000" b="0" dirty="0">
                <a:solidFill>
                  <a:srgbClr val="657B83"/>
                </a:solidFill>
                <a:effectLst/>
                <a:latin typeface="Consolas" panose="020B0609020204030204" pitchFamily="49" charset="0"/>
              </a:rPr>
              <a:t>&lt;</a:t>
            </a:r>
            <a:r>
              <a:rPr lang="en-US" sz="1000" b="0" dirty="0">
                <a:solidFill>
                  <a:srgbClr val="859900"/>
                </a:solidFill>
                <a:effectLst/>
                <a:latin typeface="Consolas" panose="020B0609020204030204" pitchFamily="49" charset="0"/>
              </a:rPr>
              <a:t>&amp;</a:t>
            </a:r>
            <a:r>
              <a:rPr lang="en-US" sz="1000" b="0" dirty="0">
                <a:solidFill>
                  <a:srgbClr val="657B83"/>
                </a:solidFill>
                <a:effectLst/>
                <a:latin typeface="Consolas" panose="020B0609020204030204" pitchFamily="49" charset="0"/>
              </a:rPr>
              <a:t>[</a:t>
            </a:r>
            <a:r>
              <a:rPr lang="en-US" sz="1000" b="0" dirty="0">
                <a:solidFill>
                  <a:srgbClr val="CB4B16"/>
                </a:solidFill>
                <a:effectLst/>
                <a:latin typeface="Consolas" panose="020B0609020204030204" pitchFamily="49" charset="0"/>
              </a:rPr>
              <a:t>u8</a:t>
            </a:r>
            <a:r>
              <a:rPr lang="en-US" sz="1000" b="0" dirty="0">
                <a:solidFill>
                  <a:srgbClr val="657B83"/>
                </a:solidFill>
                <a:effectLst/>
                <a:latin typeface="Consolas" panose="020B0609020204030204" pitchFamily="49" charset="0"/>
              </a:rPr>
              <a:t>]&gt; -&gt; {}</a:t>
            </a:r>
          </a:p>
          <a:p>
            <a:r>
              <a:rPr lang="en-US" sz="1000" b="0" dirty="0">
                <a:solidFill>
                  <a:srgbClr val="859900"/>
                </a:solidFill>
                <a:effectLst/>
                <a:latin typeface="Consolas" panose="020B0609020204030204" pitchFamily="49" charset="0"/>
              </a:rPr>
              <a:t>    pub</a:t>
            </a:r>
            <a:r>
              <a:rPr lang="en-US" sz="1000" b="0" dirty="0">
                <a:solidFill>
                  <a:srgbClr val="657B83"/>
                </a:solidFill>
                <a:effectLst/>
                <a:latin typeface="Consolas" panose="020B0609020204030204" pitchFamily="49" charset="0"/>
              </a:rPr>
              <a:t> </a:t>
            </a:r>
            <a:r>
              <a:rPr lang="en-US" sz="1000" b="0" dirty="0" err="1">
                <a:solidFill>
                  <a:srgbClr val="859900"/>
                </a:solidFill>
                <a:effectLst/>
                <a:latin typeface="Consolas" panose="020B0609020204030204" pitchFamily="49" charset="0"/>
              </a:rPr>
              <a:t>fn</a:t>
            </a:r>
            <a:r>
              <a:rPr lang="en-US" sz="1000" b="0" dirty="0">
                <a:solidFill>
                  <a:srgbClr val="657B83"/>
                </a:solidFill>
                <a:effectLst/>
                <a:latin typeface="Consolas" panose="020B0609020204030204" pitchFamily="49" charset="0"/>
              </a:rPr>
              <a:t> </a:t>
            </a:r>
            <a:r>
              <a:rPr lang="en-US" sz="1000" b="0" dirty="0" err="1">
                <a:solidFill>
                  <a:srgbClr val="268BD2"/>
                </a:solidFill>
                <a:effectLst/>
                <a:latin typeface="Consolas" panose="020B0609020204030204" pitchFamily="49" charset="0"/>
              </a:rPr>
              <a:t>cargo_mut</a:t>
            </a:r>
            <a:r>
              <a:rPr lang="en-US" sz="1000" b="0" dirty="0">
                <a:solidFill>
                  <a:srgbClr val="657B83"/>
                </a:solidFill>
                <a:effectLst/>
                <a:latin typeface="Consolas" panose="020B0609020204030204" pitchFamily="49" charset="0"/>
              </a:rPr>
              <a:t>(</a:t>
            </a:r>
            <a:r>
              <a:rPr lang="en-US" sz="1000" b="0" dirty="0">
                <a:solidFill>
                  <a:srgbClr val="859900"/>
                </a:solidFill>
                <a:effectLst/>
                <a:latin typeface="Consolas" panose="020B0609020204030204" pitchFamily="49" charset="0"/>
              </a:rPr>
              <a:t>&amp;</a:t>
            </a:r>
            <a:r>
              <a:rPr lang="en-US" sz="1000" b="1" dirty="0">
                <a:solidFill>
                  <a:srgbClr val="586E75"/>
                </a:solidFill>
                <a:effectLst/>
                <a:latin typeface="Consolas" panose="020B0609020204030204" pitchFamily="49" charset="0"/>
              </a:rPr>
              <a:t>mut</a:t>
            </a:r>
            <a:r>
              <a:rPr lang="en-US" sz="1000" b="0" dirty="0">
                <a:solidFill>
                  <a:srgbClr val="657B83"/>
                </a:solidFill>
                <a:effectLst/>
                <a:latin typeface="Consolas" panose="020B0609020204030204" pitchFamily="49" charset="0"/>
              </a:rPr>
              <a:t> </a:t>
            </a:r>
            <a:r>
              <a:rPr lang="en-US" sz="1000" b="0" dirty="0">
                <a:solidFill>
                  <a:srgbClr val="268BD2"/>
                </a:solidFill>
                <a:effectLst/>
                <a:latin typeface="Consolas" panose="020B0609020204030204" pitchFamily="49" charset="0"/>
              </a:rPr>
              <a:t>self</a:t>
            </a:r>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-&gt;</a:t>
            </a:r>
            <a:r>
              <a:rPr lang="en-US" sz="1000" b="0" dirty="0">
                <a:solidFill>
                  <a:srgbClr val="657B83"/>
                </a:solidFill>
                <a:effectLst/>
                <a:latin typeface="Consolas" panose="020B0609020204030204" pitchFamily="49" charset="0"/>
              </a:rPr>
              <a:t> </a:t>
            </a:r>
            <a:r>
              <a:rPr lang="en-US" sz="1000" b="0" dirty="0">
                <a:solidFill>
                  <a:srgbClr val="CB4B16"/>
                </a:solidFill>
                <a:effectLst/>
                <a:latin typeface="Consolas" panose="020B0609020204030204" pitchFamily="49" charset="0"/>
              </a:rPr>
              <a:t>Option</a:t>
            </a:r>
            <a:r>
              <a:rPr lang="en-US" sz="1000" b="0" dirty="0">
                <a:solidFill>
                  <a:srgbClr val="657B83"/>
                </a:solidFill>
                <a:effectLst/>
                <a:latin typeface="Consolas" panose="020B0609020204030204" pitchFamily="49" charset="0"/>
              </a:rPr>
              <a:t>&lt;</a:t>
            </a:r>
            <a:r>
              <a:rPr lang="en-US" sz="1000" b="0" dirty="0">
                <a:solidFill>
                  <a:srgbClr val="859900"/>
                </a:solidFill>
                <a:effectLst/>
                <a:latin typeface="Consolas" panose="020B0609020204030204" pitchFamily="49" charset="0"/>
              </a:rPr>
              <a:t>&amp;</a:t>
            </a:r>
            <a:r>
              <a:rPr lang="en-US" sz="1000" b="1" dirty="0">
                <a:solidFill>
                  <a:srgbClr val="586E75"/>
                </a:solidFill>
                <a:effectLst/>
                <a:latin typeface="Consolas" panose="020B0609020204030204" pitchFamily="49" charset="0"/>
              </a:rPr>
              <a:t>mut</a:t>
            </a:r>
            <a:r>
              <a:rPr lang="en-US" sz="1000" b="0" dirty="0">
                <a:solidFill>
                  <a:srgbClr val="657B83"/>
                </a:solidFill>
                <a:effectLst/>
                <a:latin typeface="Consolas" panose="020B0609020204030204" pitchFamily="49" charset="0"/>
              </a:rPr>
              <a:t> [</a:t>
            </a:r>
            <a:r>
              <a:rPr lang="en-US" sz="1000" b="0" dirty="0">
                <a:solidFill>
                  <a:srgbClr val="CB4B16"/>
                </a:solidFill>
                <a:effectLst/>
                <a:latin typeface="Consolas" panose="020B0609020204030204" pitchFamily="49" charset="0"/>
              </a:rPr>
              <a:t>u8</a:t>
            </a:r>
            <a:r>
              <a:rPr lang="en-US" sz="1000" b="0" dirty="0">
                <a:solidFill>
                  <a:srgbClr val="657B83"/>
                </a:solidFill>
                <a:effectLst/>
                <a:latin typeface="Consolas" panose="020B0609020204030204" pitchFamily="49" charset="0"/>
              </a:rPr>
              <a:t>]&gt; -&gt; {}</a:t>
            </a:r>
          </a:p>
          <a:p>
            <a:endParaRPr lang="en-US" sz="1000" dirty="0">
              <a:solidFill>
                <a:srgbClr val="657B83"/>
              </a:solidFill>
              <a:latin typeface="Consolas" panose="020B0609020204030204" pitchFamily="49" charset="0"/>
            </a:endParaRPr>
          </a:p>
          <a:p>
            <a:r>
              <a:rPr lang="en-US" sz="1000" dirty="0">
                <a:solidFill>
                  <a:srgbClr val="657B83"/>
                </a:solidFill>
                <a:latin typeface="Consolas" panose="020B0609020204030204" pitchFamily="49" charset="0"/>
              </a:rPr>
              <a:t>    // Get back the builder to process another frame</a:t>
            </a:r>
          </a:p>
          <a:p>
            <a:r>
              <a:rPr lang="en-US" sz="1000" b="0" dirty="0">
                <a:solidFill>
                  <a:srgbClr val="859900"/>
                </a:solidFill>
                <a:effectLst/>
                <a:latin typeface="Consolas" panose="020B0609020204030204" pitchFamily="49" charset="0"/>
              </a:rPr>
              <a:t>    pub </a:t>
            </a:r>
            <a:r>
              <a:rPr lang="en-US" sz="1000" b="0" dirty="0" err="1">
                <a:solidFill>
                  <a:srgbClr val="859900"/>
                </a:solidFill>
                <a:effectLst/>
                <a:latin typeface="Consolas" panose="020B0609020204030204" pitchFamily="49" charset="0"/>
              </a:rPr>
              <a:t>fn</a:t>
            </a:r>
            <a:r>
              <a:rPr lang="en-US" sz="1000" b="0" dirty="0">
                <a:solidFill>
                  <a:srgbClr val="657B83"/>
                </a:solidFill>
                <a:effectLst/>
                <a:latin typeface="Consolas" panose="020B0609020204030204" pitchFamily="49" charset="0"/>
              </a:rPr>
              <a:t> </a:t>
            </a:r>
            <a:r>
              <a:rPr lang="en-US" sz="1000" b="0" dirty="0">
                <a:solidFill>
                  <a:srgbClr val="268BD2"/>
                </a:solidFill>
                <a:effectLst/>
                <a:latin typeface="Consolas" panose="020B0609020204030204" pitchFamily="49" charset="0"/>
              </a:rPr>
              <a:t>reuse</a:t>
            </a:r>
            <a:r>
              <a:rPr lang="en-US" sz="1000" b="0" dirty="0">
                <a:solidFill>
                  <a:srgbClr val="657B83"/>
                </a:solidFill>
                <a:effectLst/>
                <a:latin typeface="Consolas" panose="020B0609020204030204" pitchFamily="49" charset="0"/>
              </a:rPr>
              <a:t>(</a:t>
            </a:r>
            <a:r>
              <a:rPr lang="en-US" sz="1000" b="1" dirty="0">
                <a:solidFill>
                  <a:srgbClr val="586E75"/>
                </a:solidFill>
                <a:effectLst/>
                <a:latin typeface="Consolas" panose="020B0609020204030204" pitchFamily="49" charset="0"/>
              </a:rPr>
              <a:t>mut</a:t>
            </a:r>
            <a:r>
              <a:rPr lang="en-US" sz="1000" b="0" dirty="0">
                <a:solidFill>
                  <a:srgbClr val="657B83"/>
                </a:solidFill>
                <a:effectLst/>
                <a:latin typeface="Consolas" panose="020B0609020204030204" pitchFamily="49" charset="0"/>
              </a:rPr>
              <a:t> </a:t>
            </a:r>
            <a:r>
              <a:rPr lang="en-US" sz="1000" b="0" dirty="0">
                <a:solidFill>
                  <a:srgbClr val="268BD2"/>
                </a:solidFill>
                <a:effectLst/>
                <a:latin typeface="Consolas" panose="020B0609020204030204" pitchFamily="49" charset="0"/>
              </a:rPr>
              <a:t>self</a:t>
            </a:r>
            <a:r>
              <a:rPr lang="en-US" sz="1000" b="0" dirty="0">
                <a:solidFill>
                  <a:srgbClr val="657B83"/>
                </a:solidFill>
                <a:effectLst/>
                <a:latin typeface="Consolas" panose="020B0609020204030204" pitchFamily="49" charset="0"/>
              </a:rPr>
              <a:t>) </a:t>
            </a:r>
            <a:r>
              <a:rPr lang="en-US" sz="1000" b="0" dirty="0">
                <a:solidFill>
                  <a:srgbClr val="859900"/>
                </a:solidFill>
                <a:effectLst/>
                <a:latin typeface="Consolas" panose="020B0609020204030204" pitchFamily="49" charset="0"/>
              </a:rPr>
              <a:t>-&gt;</a:t>
            </a:r>
            <a:r>
              <a:rPr lang="en-US" sz="1000" b="0" dirty="0">
                <a:solidFill>
                  <a:srgbClr val="657B83"/>
                </a:solidFill>
                <a:effectLst/>
                <a:latin typeface="Consolas" panose="020B0609020204030204" pitchFamily="49" charset="0"/>
              </a:rPr>
              <a:t> </a:t>
            </a:r>
            <a:r>
              <a:rPr lang="en-US" sz="1000" b="0" dirty="0" err="1">
                <a:solidFill>
                  <a:srgbClr val="CB4B16"/>
                </a:solidFill>
                <a:effectLst/>
                <a:latin typeface="Consolas" panose="020B0609020204030204" pitchFamily="49" charset="0"/>
              </a:rPr>
              <a:t>FrameBuilder</a:t>
            </a:r>
            <a:r>
              <a:rPr lang="en-US" sz="1000" b="0" dirty="0">
                <a:solidFill>
                  <a:srgbClr val="657B83"/>
                </a:solidFill>
                <a:effectLst/>
                <a:latin typeface="Consolas" panose="020B0609020204030204" pitchFamily="49" charset="0"/>
              </a:rPr>
              <a:t>&lt;'</a:t>
            </a:r>
            <a:r>
              <a:rPr lang="en-US" sz="1000" b="0" dirty="0">
                <a:solidFill>
                  <a:srgbClr val="CB4B16"/>
                </a:solidFill>
                <a:effectLst/>
                <a:latin typeface="Consolas" panose="020B0609020204030204" pitchFamily="49" charset="0"/>
              </a:rPr>
              <a:t>a</a:t>
            </a:r>
            <a:r>
              <a:rPr lang="en-US" sz="1000" b="0" dirty="0">
                <a:solidFill>
                  <a:srgbClr val="657B83"/>
                </a:solidFill>
                <a:effectLst/>
                <a:latin typeface="Consolas" panose="020B0609020204030204" pitchFamily="49" charset="0"/>
              </a:rPr>
              <a:t>&gt; {}</a:t>
            </a:r>
            <a:br>
              <a:rPr lang="en-GB" sz="1000" b="0" dirty="0">
                <a:solidFill>
                  <a:srgbClr val="657B83"/>
                </a:solidFill>
                <a:effectLst/>
                <a:latin typeface="Consolas" panose="020B0609020204030204" pitchFamily="49" charset="0"/>
              </a:rPr>
            </a:br>
            <a:r>
              <a:rPr lang="en-GB" sz="1000" b="0" dirty="0">
                <a:solidFill>
                  <a:srgbClr val="657B83"/>
                </a:solidFill>
                <a:effectLst/>
                <a:latin typeface="Consolas" panose="020B0609020204030204" pitchFamily="49" charset="0"/>
              </a:rPr>
              <a:t>}</a:t>
            </a:r>
          </a:p>
          <a:p>
            <a:endParaRPr lang="en-GB" sz="1000" b="0" dirty="0">
              <a:solidFill>
                <a:srgbClr val="657B83"/>
              </a:solidFill>
              <a:effectLst/>
              <a:latin typeface="Consolas" panose="020B0609020204030204" pitchFamily="49" charset="0"/>
            </a:endParaRPr>
          </a:p>
        </p:txBody>
      </p:sp>
      <p:pic>
        <p:nvPicPr>
          <p:cNvPr id="9" name="Image 8">
            <a:extLst>
              <a:ext uri="{FF2B5EF4-FFF2-40B4-BE49-F238E27FC236}">
                <a16:creationId xmlns:a16="http://schemas.microsoft.com/office/drawing/2014/main" id="{C27233AA-96D6-4C80-8EA3-1E6D364D5586}"/>
              </a:ext>
            </a:extLst>
          </p:cNvPr>
          <p:cNvPicPr>
            <a:picLocks noChangeAspect="1"/>
          </p:cNvPicPr>
          <p:nvPr/>
        </p:nvPicPr>
        <p:blipFill>
          <a:blip r:embed="rId2"/>
          <a:stretch>
            <a:fillRect/>
          </a:stretch>
        </p:blipFill>
        <p:spPr>
          <a:xfrm>
            <a:off x="6816165" y="1174908"/>
            <a:ext cx="4302949" cy="4840817"/>
          </a:xfrm>
          <a:prstGeom prst="rect">
            <a:avLst/>
          </a:prstGeom>
        </p:spPr>
      </p:pic>
    </p:spTree>
    <p:extLst>
      <p:ext uri="{BB962C8B-B14F-4D97-AF65-F5344CB8AC3E}">
        <p14:creationId xmlns:p14="http://schemas.microsoft.com/office/powerpoint/2010/main" val="1885861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D024A7E-62E5-4170-B696-C4E12849D234}"/>
              </a:ext>
            </a:extLst>
          </p:cNvPr>
          <p:cNvSpPr>
            <a:spLocks noGrp="1"/>
          </p:cNvSpPr>
          <p:nvPr>
            <p:ph type="title"/>
          </p:nvPr>
        </p:nvSpPr>
        <p:spPr/>
        <p:txBody>
          <a:bodyPr/>
          <a:lstStyle/>
          <a:p>
            <a:r>
              <a:rPr lang="fr-FR" dirty="0"/>
              <a:t>Smart Flash Power Management (1/5)</a:t>
            </a:r>
            <a:endParaRPr lang="en-GB" dirty="0"/>
          </a:p>
        </p:txBody>
      </p:sp>
      <p:sp>
        <p:nvSpPr>
          <p:cNvPr id="4" name="Espace réservé du numéro de diapositive 3">
            <a:extLst>
              <a:ext uri="{FF2B5EF4-FFF2-40B4-BE49-F238E27FC236}">
                <a16:creationId xmlns:a16="http://schemas.microsoft.com/office/drawing/2014/main" id="{9503FD9C-DF2A-471B-8DC7-94363B98B2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14</a:t>
            </a:fld>
            <a:endParaRPr lang="fr-FR"/>
          </a:p>
        </p:txBody>
      </p:sp>
      <p:sp>
        <p:nvSpPr>
          <p:cNvPr id="123" name="ZoneTexte 122">
            <a:extLst>
              <a:ext uri="{FF2B5EF4-FFF2-40B4-BE49-F238E27FC236}">
                <a16:creationId xmlns:a16="http://schemas.microsoft.com/office/drawing/2014/main" id="{9EE6A156-94BC-4810-B44E-029672706C4B}"/>
              </a:ext>
            </a:extLst>
          </p:cNvPr>
          <p:cNvSpPr txBox="1"/>
          <p:nvPr/>
        </p:nvSpPr>
        <p:spPr>
          <a:xfrm>
            <a:off x="6318170" y="873269"/>
            <a:ext cx="2758359" cy="276999"/>
          </a:xfrm>
          <a:prstGeom prst="rect">
            <a:avLst/>
          </a:prstGeom>
          <a:noFill/>
        </p:spPr>
        <p:txBody>
          <a:bodyPr wrap="square">
            <a:spAutoFit/>
          </a:bodyPr>
          <a:lstStyle/>
          <a:p>
            <a:r>
              <a:rPr lang="en-GB" sz="1200" b="0" dirty="0">
                <a:solidFill>
                  <a:srgbClr val="859900"/>
                </a:solidFill>
                <a:effectLst/>
                <a:latin typeface="Consolas" panose="020B0609020204030204" pitchFamily="49" charset="0"/>
              </a:rPr>
              <a:t>pub</a:t>
            </a:r>
            <a:r>
              <a:rPr lang="en-GB" sz="1200" b="0" dirty="0">
                <a:solidFill>
                  <a:srgbClr val="657B83"/>
                </a:solidFill>
                <a:effectLst/>
                <a:latin typeface="Consolas" panose="020B0609020204030204" pitchFamily="49" charset="0"/>
              </a:rPr>
              <a:t> </a:t>
            </a:r>
            <a:r>
              <a:rPr lang="en-GB" sz="1200" b="1" dirty="0">
                <a:solidFill>
                  <a:srgbClr val="586E75"/>
                </a:solidFill>
                <a:effectLst/>
                <a:latin typeface="Consolas" panose="020B0609020204030204" pitchFamily="49" charset="0"/>
              </a:rPr>
              <a:t>struct</a:t>
            </a:r>
            <a:r>
              <a:rPr lang="en-GB" sz="1200" b="0" dirty="0">
                <a:solidFill>
                  <a:srgbClr val="657B83"/>
                </a:solidFill>
                <a:effectLst/>
                <a:latin typeface="Consolas" panose="020B0609020204030204" pitchFamily="49" charset="0"/>
              </a:rPr>
              <a:t> </a:t>
            </a:r>
            <a:r>
              <a:rPr lang="en-GB" sz="1200" b="0" dirty="0" err="1">
                <a:solidFill>
                  <a:srgbClr val="CB4B16"/>
                </a:solidFill>
                <a:effectLst/>
                <a:latin typeface="Consolas" panose="020B0609020204030204" pitchFamily="49" charset="0"/>
              </a:rPr>
              <a:t>FlashSession</a:t>
            </a:r>
            <a:r>
              <a:rPr lang="en-GB" sz="1200" b="0" dirty="0">
                <a:solidFill>
                  <a:schemeClr val="tx1"/>
                </a:solidFill>
                <a:effectLst/>
                <a:latin typeface="Consolas" panose="020B0609020204030204" pitchFamily="49" charset="0"/>
              </a:rPr>
              <a:t>;</a:t>
            </a:r>
          </a:p>
        </p:txBody>
      </p:sp>
      <p:sp>
        <p:nvSpPr>
          <p:cNvPr id="126" name="Espace réservé du texte 5">
            <a:extLst>
              <a:ext uri="{FF2B5EF4-FFF2-40B4-BE49-F238E27FC236}">
                <a16:creationId xmlns:a16="http://schemas.microsoft.com/office/drawing/2014/main" id="{FA35C41E-5B81-4C90-8A7E-8F6A07BFC7D8}"/>
              </a:ext>
            </a:extLst>
          </p:cNvPr>
          <p:cNvSpPr txBox="1">
            <a:spLocks/>
          </p:cNvSpPr>
          <p:nvPr/>
        </p:nvSpPr>
        <p:spPr>
          <a:xfrm>
            <a:off x="391920" y="1617901"/>
            <a:ext cx="11247967" cy="40275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633"/>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1pPr>
            <a:lvl2pPr marL="914400" marR="0" lvl="1" indent="-342900" algn="l" rtl="0">
              <a:lnSpc>
                <a:spcPct val="100000"/>
              </a:lnSpc>
              <a:spcBef>
                <a:spcPts val="633"/>
              </a:spcBef>
              <a:spcAft>
                <a:spcPts val="0"/>
              </a:spcAft>
              <a:buClr>
                <a:srgbClr val="0085AD"/>
              </a:buClr>
              <a:buSzPts val="1800"/>
              <a:buFont typeface="Arial"/>
              <a:buChar char="•"/>
              <a:defRPr sz="1700" b="0" i="0" u="none" strike="noStrike" cap="none">
                <a:solidFill>
                  <a:srgbClr val="4D4D4D"/>
                </a:solidFill>
                <a:latin typeface="Calibri"/>
                <a:ea typeface="Calibri"/>
                <a:cs typeface="Calibri"/>
                <a:sym typeface="Calibri"/>
              </a:defRPr>
            </a:lvl2pPr>
            <a:lvl3pPr marL="1371600" marR="0" lvl="2" indent="-342900" algn="l" rtl="0">
              <a:lnSpc>
                <a:spcPct val="100000"/>
              </a:lnSpc>
              <a:spcBef>
                <a:spcPts val="633"/>
              </a:spcBef>
              <a:spcAft>
                <a:spcPts val="0"/>
              </a:spcAft>
              <a:buClr>
                <a:srgbClr val="6399AE"/>
              </a:buClr>
              <a:buSzPts val="1800"/>
              <a:buFont typeface="Arial"/>
              <a:buChar char="•"/>
              <a:defRPr sz="1500" b="0" i="0" u="none" strike="noStrike" cap="none">
                <a:solidFill>
                  <a:srgbClr val="4D4D4D"/>
                </a:solidFill>
                <a:latin typeface="Calibri"/>
                <a:ea typeface="Calibri"/>
                <a:cs typeface="Calibri"/>
                <a:sym typeface="Calibri"/>
              </a:defRPr>
            </a:lvl3pPr>
            <a:lvl4pPr marL="1828800" marR="0" lvl="3" indent="-342900" algn="l" rtl="0">
              <a:lnSpc>
                <a:spcPct val="100000"/>
              </a:lnSpc>
              <a:spcBef>
                <a:spcPts val="633"/>
              </a:spcBef>
              <a:spcAft>
                <a:spcPts val="0"/>
              </a:spcAft>
              <a:buClr>
                <a:srgbClr val="595959"/>
              </a:buClr>
              <a:buSzPts val="1800"/>
              <a:buFont typeface="Arial"/>
              <a:buChar char="•"/>
              <a:defRPr sz="1500" b="0" i="0" u="none" strike="noStrike" cap="none">
                <a:solidFill>
                  <a:srgbClr val="4D4D4D"/>
                </a:solidFill>
                <a:latin typeface="Calibri"/>
                <a:ea typeface="Calibri"/>
                <a:cs typeface="Calibri"/>
                <a:sym typeface="Calibri"/>
              </a:defRPr>
            </a:lvl4pPr>
            <a:lvl5pPr marL="2286000" marR="0" lvl="4" indent="-342900" algn="l" rtl="0">
              <a:lnSpc>
                <a:spcPct val="115000"/>
              </a:lnSpc>
              <a:spcBef>
                <a:spcPts val="633"/>
              </a:spcBef>
              <a:spcAft>
                <a:spcPts val="0"/>
              </a:spcAft>
              <a:buClr>
                <a:schemeClr val="dk1"/>
              </a:buClr>
              <a:buSzPts val="1800"/>
              <a:buFont typeface="Arial"/>
              <a:buChar char="•"/>
              <a:defRPr sz="1200" b="0" i="0" u="none" strike="noStrike" cap="none">
                <a:solidFill>
                  <a:srgbClr val="595959"/>
                </a:solidFill>
                <a:latin typeface="Calibri"/>
                <a:ea typeface="Calibri"/>
                <a:cs typeface="Calibri"/>
                <a:sym typeface="Calibri"/>
              </a:defRPr>
            </a:lvl5pPr>
            <a:lvl6pPr marL="2743200" marR="0" lvl="5" indent="-342900" algn="l" rtl="0">
              <a:lnSpc>
                <a:spcPct val="115000"/>
              </a:lnSpc>
              <a:spcBef>
                <a:spcPts val="0"/>
              </a:spcBef>
              <a:spcAft>
                <a:spcPts val="0"/>
              </a:spcAft>
              <a:buClr>
                <a:srgbClr val="595959"/>
              </a:buClr>
              <a:buSzPts val="1800"/>
              <a:buFont typeface="Arial"/>
              <a:buChar char="•"/>
              <a:defRPr sz="1200" b="0" i="0" u="none" strike="noStrike" cap="none">
                <a:solidFill>
                  <a:srgbClr val="595959"/>
                </a:solidFill>
                <a:latin typeface="Calibri"/>
                <a:ea typeface="Calibri"/>
                <a:cs typeface="Calibri"/>
                <a:sym typeface="Calibri"/>
              </a:defRPr>
            </a:lvl6pPr>
            <a:lvl7pPr marL="3200400" marR="0" lvl="6" indent="-342900" algn="l" rtl="0">
              <a:lnSpc>
                <a:spcPct val="115000"/>
              </a:lnSpc>
              <a:spcBef>
                <a:spcPts val="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7pPr>
            <a:lvl8pPr marL="3657600" marR="0" lvl="7" indent="-342900" algn="l" rtl="0">
              <a:lnSpc>
                <a:spcPct val="115000"/>
              </a:lnSpc>
              <a:spcBef>
                <a:spcPts val="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8pPr>
            <a:lvl9pPr marL="4114800" marR="0" lvl="8" indent="-342900" algn="l" rtl="0">
              <a:lnSpc>
                <a:spcPct val="115000"/>
              </a:lnSpc>
              <a:spcBef>
                <a:spcPts val="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9pPr>
          </a:lstStyle>
          <a:p>
            <a:pPr marL="228600" indent="0"/>
            <a:r>
              <a:rPr lang="en-GB" sz="1600" dirty="0"/>
              <a:t>Step by step guide of the design process</a:t>
            </a:r>
          </a:p>
          <a:p>
            <a:pPr marL="571500" indent="-342900">
              <a:buFont typeface="+mj-lt"/>
              <a:buAutoNum type="arabicPeriod"/>
            </a:pPr>
            <a:r>
              <a:rPr lang="en-GB" sz="1600" dirty="0"/>
              <a:t>Define an active Flash session type</a:t>
            </a:r>
          </a:p>
          <a:p>
            <a:pPr marL="514350" indent="-285750">
              <a:buFont typeface="Arial" panose="020B0604020202020204" pitchFamily="34" charset="0"/>
              <a:buChar char="•"/>
            </a:pPr>
            <a:endParaRPr lang="en-GB" sz="1600" dirty="0"/>
          </a:p>
          <a:p>
            <a:pPr marL="514350" indent="-285750">
              <a:buFont typeface="Arial" panose="020B0604020202020204" pitchFamily="34" charset="0"/>
              <a:buChar char="•"/>
            </a:pPr>
            <a:endParaRPr lang="en-GB" sz="1600" dirty="0"/>
          </a:p>
          <a:p>
            <a:pPr marL="228600" indent="0"/>
            <a:endParaRPr lang="en-GB" sz="1600" dirty="0"/>
          </a:p>
        </p:txBody>
      </p:sp>
    </p:spTree>
    <p:extLst>
      <p:ext uri="{BB962C8B-B14F-4D97-AF65-F5344CB8AC3E}">
        <p14:creationId xmlns:p14="http://schemas.microsoft.com/office/powerpoint/2010/main" val="2456596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D024A7E-62E5-4170-B696-C4E12849D234}"/>
              </a:ext>
            </a:extLst>
          </p:cNvPr>
          <p:cNvSpPr>
            <a:spLocks noGrp="1"/>
          </p:cNvSpPr>
          <p:nvPr>
            <p:ph type="title"/>
          </p:nvPr>
        </p:nvSpPr>
        <p:spPr/>
        <p:txBody>
          <a:bodyPr/>
          <a:lstStyle/>
          <a:p>
            <a:r>
              <a:rPr lang="fr-FR" dirty="0"/>
              <a:t>Smart Flash Power Management (2/5)</a:t>
            </a:r>
            <a:endParaRPr lang="en-GB" dirty="0"/>
          </a:p>
        </p:txBody>
      </p:sp>
      <p:sp>
        <p:nvSpPr>
          <p:cNvPr id="4" name="Espace réservé du numéro de diapositive 3">
            <a:extLst>
              <a:ext uri="{FF2B5EF4-FFF2-40B4-BE49-F238E27FC236}">
                <a16:creationId xmlns:a16="http://schemas.microsoft.com/office/drawing/2014/main" id="{9503FD9C-DF2A-471B-8DC7-94363B98B2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15</a:t>
            </a:fld>
            <a:endParaRPr lang="fr-FR"/>
          </a:p>
        </p:txBody>
      </p:sp>
      <p:sp>
        <p:nvSpPr>
          <p:cNvPr id="33" name="ZoneTexte 32">
            <a:extLst>
              <a:ext uri="{FF2B5EF4-FFF2-40B4-BE49-F238E27FC236}">
                <a16:creationId xmlns:a16="http://schemas.microsoft.com/office/drawing/2014/main" id="{1C41E24C-54A0-4433-B3E1-E575E5F27160}"/>
              </a:ext>
            </a:extLst>
          </p:cNvPr>
          <p:cNvSpPr txBox="1"/>
          <p:nvPr/>
        </p:nvSpPr>
        <p:spPr>
          <a:xfrm>
            <a:off x="6321963" y="1212508"/>
            <a:ext cx="7143645" cy="830997"/>
          </a:xfrm>
          <a:prstGeom prst="rect">
            <a:avLst/>
          </a:prstGeom>
          <a:noFill/>
        </p:spPr>
        <p:txBody>
          <a:bodyPr wrap="square">
            <a:spAutoFit/>
          </a:bodyPr>
          <a:lstStyle/>
          <a:p>
            <a:r>
              <a:rPr lang="en-GB" sz="1200" b="0" dirty="0" err="1">
                <a:solidFill>
                  <a:srgbClr val="859900"/>
                </a:solidFill>
                <a:effectLst/>
                <a:latin typeface="Consolas" panose="020B0609020204030204" pitchFamily="49" charset="0"/>
              </a:rPr>
              <a:t>impl</a:t>
            </a:r>
            <a:r>
              <a:rPr lang="en-GB" sz="1200" b="0" dirty="0">
                <a:solidFill>
                  <a:srgbClr val="657B83"/>
                </a:solidFill>
                <a:effectLst/>
                <a:latin typeface="Consolas" panose="020B0609020204030204" pitchFamily="49" charset="0"/>
              </a:rPr>
              <a:t> </a:t>
            </a:r>
            <a:r>
              <a:rPr lang="en-GB" sz="1200" b="0" dirty="0" err="1">
                <a:solidFill>
                  <a:srgbClr val="CB4B16"/>
                </a:solidFill>
                <a:effectLst/>
                <a:latin typeface="Consolas" panose="020B0609020204030204" pitchFamily="49" charset="0"/>
              </a:rPr>
              <a:t>FlashSession</a:t>
            </a:r>
            <a:r>
              <a:rPr lang="en-GB" sz="1200" b="0" dirty="0">
                <a:solidFill>
                  <a:srgbClr val="657B83"/>
                </a:solidFill>
                <a:effectLst/>
                <a:latin typeface="Consolas" panose="020B0609020204030204" pitchFamily="49" charset="0"/>
              </a:rPr>
              <a:t> {</a:t>
            </a:r>
          </a:p>
          <a:p>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pub</a:t>
            </a:r>
            <a:r>
              <a:rPr lang="en-GB" sz="1200" b="0" dirty="0">
                <a:solidFill>
                  <a:srgbClr val="657B83"/>
                </a:solidFill>
                <a:effectLst/>
                <a:latin typeface="Consolas" panose="020B0609020204030204" pitchFamily="49" charset="0"/>
              </a:rPr>
              <a:t> </a:t>
            </a:r>
            <a:r>
              <a:rPr lang="en-GB" sz="1200" b="0" dirty="0" err="1">
                <a:solidFill>
                  <a:srgbClr val="859900"/>
                </a:solidFill>
                <a:effectLst/>
                <a:latin typeface="Consolas" panose="020B0609020204030204" pitchFamily="49" charset="0"/>
              </a:rPr>
              <a:t>fn</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send</a:t>
            </a:r>
            <a:r>
              <a:rPr lang="en-GB" sz="1200" b="0" dirty="0">
                <a:solidFill>
                  <a:srgbClr val="657B83"/>
                </a:solidFill>
                <a:effectLst/>
                <a:latin typeface="Consolas" panose="020B0609020204030204" pitchFamily="49" charset="0"/>
              </a:rPr>
              <a:t>(</a:t>
            </a:r>
            <a:r>
              <a:rPr lang="en-GB" sz="1200" b="0" dirty="0">
                <a:solidFill>
                  <a:srgbClr val="859900"/>
                </a:solidFill>
                <a:effectLst/>
                <a:latin typeface="Consolas" panose="020B0609020204030204" pitchFamily="49" charset="0"/>
              </a:rPr>
              <a:t>&amp;</a:t>
            </a:r>
            <a:r>
              <a:rPr lang="en-GB" sz="1200" b="1" dirty="0">
                <a:solidFill>
                  <a:srgbClr val="586E75"/>
                </a:solidFill>
                <a:effectLst/>
                <a:latin typeface="Consolas" panose="020B0609020204030204" pitchFamily="49" charset="0"/>
              </a:rPr>
              <a:t>mut</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self</a:t>
            </a:r>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-&gt;</a:t>
            </a:r>
            <a:r>
              <a:rPr lang="en-GB" sz="1200" b="0" dirty="0">
                <a:solidFill>
                  <a:srgbClr val="657B83"/>
                </a:solidFill>
                <a:effectLst/>
                <a:latin typeface="Consolas" panose="020B0609020204030204" pitchFamily="49" charset="0"/>
              </a:rPr>
              <a:t> </a:t>
            </a:r>
            <a:r>
              <a:rPr lang="en-GB" sz="1200" b="0" dirty="0">
                <a:solidFill>
                  <a:srgbClr val="CB4B16"/>
                </a:solidFill>
                <a:effectLst/>
                <a:latin typeface="Consolas" panose="020B0609020204030204" pitchFamily="49" charset="0"/>
              </a:rPr>
              <a:t>Result</a:t>
            </a:r>
            <a:r>
              <a:rPr lang="en-GB" sz="1200" b="0" dirty="0">
                <a:solidFill>
                  <a:srgbClr val="657B83"/>
                </a:solidFill>
                <a:effectLst/>
                <a:latin typeface="Consolas" panose="020B0609020204030204" pitchFamily="49" charset="0"/>
              </a:rPr>
              <a:t>&lt;</a:t>
            </a:r>
            <a:r>
              <a:rPr lang="en-GB" sz="1200" b="0" dirty="0">
                <a:solidFill>
                  <a:srgbClr val="CB4B16"/>
                </a:solidFill>
                <a:effectLst/>
                <a:latin typeface="Consolas" panose="020B0609020204030204" pitchFamily="49" charset="0"/>
              </a:rPr>
              <a:t>…</a:t>
            </a:r>
            <a:r>
              <a:rPr lang="en-GB" sz="1200" b="0" dirty="0">
                <a:solidFill>
                  <a:srgbClr val="657B83"/>
                </a:solidFill>
                <a:effectLst/>
                <a:latin typeface="Consolas" panose="020B0609020204030204" pitchFamily="49" charset="0"/>
              </a:rPr>
              <a:t>&gt; {}</a:t>
            </a:r>
          </a:p>
          <a:p>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pub</a:t>
            </a:r>
            <a:r>
              <a:rPr lang="en-GB" sz="1200" b="0" dirty="0">
                <a:solidFill>
                  <a:srgbClr val="657B83"/>
                </a:solidFill>
                <a:effectLst/>
                <a:latin typeface="Consolas" panose="020B0609020204030204" pitchFamily="49" charset="0"/>
              </a:rPr>
              <a:t> </a:t>
            </a:r>
            <a:r>
              <a:rPr lang="en-GB" sz="1200" b="0" dirty="0" err="1">
                <a:solidFill>
                  <a:srgbClr val="859900"/>
                </a:solidFill>
                <a:effectLst/>
                <a:latin typeface="Consolas" panose="020B0609020204030204" pitchFamily="49" charset="0"/>
              </a:rPr>
              <a:t>fn</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receive</a:t>
            </a:r>
            <a:r>
              <a:rPr lang="en-GB" sz="1200" b="0" dirty="0">
                <a:solidFill>
                  <a:srgbClr val="657B83"/>
                </a:solidFill>
                <a:effectLst/>
                <a:latin typeface="Consolas" panose="020B0609020204030204" pitchFamily="49" charset="0"/>
              </a:rPr>
              <a:t>(</a:t>
            </a:r>
            <a:r>
              <a:rPr lang="en-GB" sz="1200" b="0" dirty="0">
                <a:solidFill>
                  <a:srgbClr val="859900"/>
                </a:solidFill>
                <a:effectLst/>
                <a:latin typeface="Consolas" panose="020B0609020204030204" pitchFamily="49" charset="0"/>
              </a:rPr>
              <a:t>&amp;</a:t>
            </a:r>
            <a:r>
              <a:rPr lang="en-GB" sz="1200" b="1" dirty="0">
                <a:solidFill>
                  <a:srgbClr val="586E75"/>
                </a:solidFill>
                <a:effectLst/>
                <a:latin typeface="Consolas" panose="020B0609020204030204" pitchFamily="49" charset="0"/>
              </a:rPr>
              <a:t>mut</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self</a:t>
            </a:r>
            <a:r>
              <a:rPr lang="en-GB" sz="1200" b="0" dirty="0">
                <a:solidFill>
                  <a:srgbClr val="657B83"/>
                </a:solidFill>
                <a:effectLst/>
                <a:latin typeface="Consolas" panose="020B0609020204030204" pitchFamily="49" charset="0"/>
              </a:rPr>
              <a:t>, …) </a:t>
            </a:r>
            <a:r>
              <a:rPr lang="en-GB" sz="1200" b="0" dirty="0">
                <a:solidFill>
                  <a:srgbClr val="859900"/>
                </a:solidFill>
                <a:effectLst/>
                <a:latin typeface="Consolas" panose="020B0609020204030204" pitchFamily="49" charset="0"/>
              </a:rPr>
              <a:t>-&gt;</a:t>
            </a:r>
            <a:r>
              <a:rPr lang="en-GB" sz="1200" b="0" dirty="0">
                <a:solidFill>
                  <a:srgbClr val="657B83"/>
                </a:solidFill>
                <a:effectLst/>
                <a:latin typeface="Consolas" panose="020B0609020204030204" pitchFamily="49" charset="0"/>
              </a:rPr>
              <a:t> </a:t>
            </a:r>
            <a:r>
              <a:rPr lang="en-GB" sz="1200" b="0" dirty="0">
                <a:solidFill>
                  <a:srgbClr val="CB4B16"/>
                </a:solidFill>
                <a:effectLst/>
                <a:latin typeface="Consolas" panose="020B0609020204030204" pitchFamily="49" charset="0"/>
              </a:rPr>
              <a:t>Result</a:t>
            </a:r>
            <a:r>
              <a:rPr lang="en-GB" sz="1200" b="0" dirty="0">
                <a:solidFill>
                  <a:srgbClr val="657B83"/>
                </a:solidFill>
                <a:effectLst/>
                <a:latin typeface="Consolas" panose="020B0609020204030204" pitchFamily="49" charset="0"/>
              </a:rPr>
              <a:t>&lt;</a:t>
            </a:r>
            <a:r>
              <a:rPr lang="en-GB" sz="1200" b="0" dirty="0">
                <a:solidFill>
                  <a:srgbClr val="CB4B16"/>
                </a:solidFill>
                <a:effectLst/>
                <a:latin typeface="Consolas" panose="020B0609020204030204" pitchFamily="49" charset="0"/>
              </a:rPr>
              <a:t>…</a:t>
            </a:r>
            <a:r>
              <a:rPr lang="en-GB" sz="1200" b="0" dirty="0">
                <a:solidFill>
                  <a:srgbClr val="657B83"/>
                </a:solidFill>
                <a:effectLst/>
                <a:latin typeface="Consolas" panose="020B0609020204030204" pitchFamily="49" charset="0"/>
              </a:rPr>
              <a:t>&gt; {}</a:t>
            </a:r>
          </a:p>
          <a:p>
            <a:r>
              <a:rPr lang="en-GB" sz="1200" b="0" dirty="0">
                <a:solidFill>
                  <a:srgbClr val="657B83"/>
                </a:solidFill>
                <a:effectLst/>
                <a:latin typeface="Consolas" panose="020B0609020204030204" pitchFamily="49" charset="0"/>
              </a:rPr>
              <a:t>}</a:t>
            </a:r>
          </a:p>
        </p:txBody>
      </p:sp>
      <p:sp>
        <p:nvSpPr>
          <p:cNvPr id="13" name="ZoneTexte 12">
            <a:extLst>
              <a:ext uri="{FF2B5EF4-FFF2-40B4-BE49-F238E27FC236}">
                <a16:creationId xmlns:a16="http://schemas.microsoft.com/office/drawing/2014/main" id="{9673FD73-E140-4703-A9BD-67318202D688}"/>
              </a:ext>
            </a:extLst>
          </p:cNvPr>
          <p:cNvSpPr txBox="1"/>
          <p:nvPr/>
        </p:nvSpPr>
        <p:spPr>
          <a:xfrm>
            <a:off x="6318170" y="873269"/>
            <a:ext cx="2758359" cy="276999"/>
          </a:xfrm>
          <a:prstGeom prst="rect">
            <a:avLst/>
          </a:prstGeom>
          <a:noFill/>
        </p:spPr>
        <p:txBody>
          <a:bodyPr wrap="square">
            <a:spAutoFit/>
          </a:bodyPr>
          <a:lstStyle/>
          <a:p>
            <a:r>
              <a:rPr lang="en-GB" sz="1200" b="0" dirty="0">
                <a:solidFill>
                  <a:srgbClr val="859900"/>
                </a:solidFill>
                <a:effectLst/>
                <a:latin typeface="Consolas" panose="020B0609020204030204" pitchFamily="49" charset="0"/>
              </a:rPr>
              <a:t>pub</a:t>
            </a:r>
            <a:r>
              <a:rPr lang="en-GB" sz="1200" b="0" dirty="0">
                <a:solidFill>
                  <a:srgbClr val="657B83"/>
                </a:solidFill>
                <a:effectLst/>
                <a:latin typeface="Consolas" panose="020B0609020204030204" pitchFamily="49" charset="0"/>
              </a:rPr>
              <a:t> </a:t>
            </a:r>
            <a:r>
              <a:rPr lang="en-GB" sz="1200" b="1" dirty="0">
                <a:solidFill>
                  <a:srgbClr val="586E75"/>
                </a:solidFill>
                <a:effectLst/>
                <a:latin typeface="Consolas" panose="020B0609020204030204" pitchFamily="49" charset="0"/>
              </a:rPr>
              <a:t>struct</a:t>
            </a:r>
            <a:r>
              <a:rPr lang="en-GB" sz="1200" b="0" dirty="0">
                <a:solidFill>
                  <a:srgbClr val="657B83"/>
                </a:solidFill>
                <a:effectLst/>
                <a:latin typeface="Consolas" panose="020B0609020204030204" pitchFamily="49" charset="0"/>
              </a:rPr>
              <a:t> </a:t>
            </a:r>
            <a:r>
              <a:rPr lang="en-GB" sz="1200" b="0" dirty="0" err="1">
                <a:solidFill>
                  <a:srgbClr val="CB4B16"/>
                </a:solidFill>
                <a:effectLst/>
                <a:latin typeface="Consolas" panose="020B0609020204030204" pitchFamily="49" charset="0"/>
              </a:rPr>
              <a:t>FlashSession</a:t>
            </a:r>
            <a:r>
              <a:rPr lang="en-GB" sz="1200" b="0" dirty="0">
                <a:solidFill>
                  <a:schemeClr val="tx1"/>
                </a:solidFill>
                <a:effectLst/>
                <a:latin typeface="Consolas" panose="020B0609020204030204" pitchFamily="49" charset="0"/>
              </a:rPr>
              <a:t>;</a:t>
            </a:r>
          </a:p>
        </p:txBody>
      </p:sp>
      <p:sp>
        <p:nvSpPr>
          <p:cNvPr id="16" name="Espace réservé du texte 5">
            <a:extLst>
              <a:ext uri="{FF2B5EF4-FFF2-40B4-BE49-F238E27FC236}">
                <a16:creationId xmlns:a16="http://schemas.microsoft.com/office/drawing/2014/main" id="{AB69372F-AD0E-40E5-82D3-253DE8AA7F97}"/>
              </a:ext>
            </a:extLst>
          </p:cNvPr>
          <p:cNvSpPr txBox="1">
            <a:spLocks/>
          </p:cNvSpPr>
          <p:nvPr/>
        </p:nvSpPr>
        <p:spPr>
          <a:xfrm>
            <a:off x="391920" y="1617901"/>
            <a:ext cx="11247967" cy="40275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633"/>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1pPr>
            <a:lvl2pPr marL="914400" marR="0" lvl="1" indent="-342900" algn="l" rtl="0">
              <a:lnSpc>
                <a:spcPct val="100000"/>
              </a:lnSpc>
              <a:spcBef>
                <a:spcPts val="633"/>
              </a:spcBef>
              <a:spcAft>
                <a:spcPts val="0"/>
              </a:spcAft>
              <a:buClr>
                <a:srgbClr val="0085AD"/>
              </a:buClr>
              <a:buSzPts val="1800"/>
              <a:buFont typeface="Arial"/>
              <a:buChar char="•"/>
              <a:defRPr sz="1700" b="0" i="0" u="none" strike="noStrike" cap="none">
                <a:solidFill>
                  <a:srgbClr val="4D4D4D"/>
                </a:solidFill>
                <a:latin typeface="Calibri"/>
                <a:ea typeface="Calibri"/>
                <a:cs typeface="Calibri"/>
                <a:sym typeface="Calibri"/>
              </a:defRPr>
            </a:lvl2pPr>
            <a:lvl3pPr marL="1371600" marR="0" lvl="2" indent="-342900" algn="l" rtl="0">
              <a:lnSpc>
                <a:spcPct val="100000"/>
              </a:lnSpc>
              <a:spcBef>
                <a:spcPts val="633"/>
              </a:spcBef>
              <a:spcAft>
                <a:spcPts val="0"/>
              </a:spcAft>
              <a:buClr>
                <a:srgbClr val="6399AE"/>
              </a:buClr>
              <a:buSzPts val="1800"/>
              <a:buFont typeface="Arial"/>
              <a:buChar char="•"/>
              <a:defRPr sz="1500" b="0" i="0" u="none" strike="noStrike" cap="none">
                <a:solidFill>
                  <a:srgbClr val="4D4D4D"/>
                </a:solidFill>
                <a:latin typeface="Calibri"/>
                <a:ea typeface="Calibri"/>
                <a:cs typeface="Calibri"/>
                <a:sym typeface="Calibri"/>
              </a:defRPr>
            </a:lvl3pPr>
            <a:lvl4pPr marL="1828800" marR="0" lvl="3" indent="-342900" algn="l" rtl="0">
              <a:lnSpc>
                <a:spcPct val="100000"/>
              </a:lnSpc>
              <a:spcBef>
                <a:spcPts val="633"/>
              </a:spcBef>
              <a:spcAft>
                <a:spcPts val="0"/>
              </a:spcAft>
              <a:buClr>
                <a:srgbClr val="595959"/>
              </a:buClr>
              <a:buSzPts val="1800"/>
              <a:buFont typeface="Arial"/>
              <a:buChar char="•"/>
              <a:defRPr sz="1500" b="0" i="0" u="none" strike="noStrike" cap="none">
                <a:solidFill>
                  <a:srgbClr val="4D4D4D"/>
                </a:solidFill>
                <a:latin typeface="Calibri"/>
                <a:ea typeface="Calibri"/>
                <a:cs typeface="Calibri"/>
                <a:sym typeface="Calibri"/>
              </a:defRPr>
            </a:lvl4pPr>
            <a:lvl5pPr marL="2286000" marR="0" lvl="4" indent="-342900" algn="l" rtl="0">
              <a:lnSpc>
                <a:spcPct val="115000"/>
              </a:lnSpc>
              <a:spcBef>
                <a:spcPts val="633"/>
              </a:spcBef>
              <a:spcAft>
                <a:spcPts val="0"/>
              </a:spcAft>
              <a:buClr>
                <a:schemeClr val="dk1"/>
              </a:buClr>
              <a:buSzPts val="1800"/>
              <a:buFont typeface="Arial"/>
              <a:buChar char="•"/>
              <a:defRPr sz="1200" b="0" i="0" u="none" strike="noStrike" cap="none">
                <a:solidFill>
                  <a:srgbClr val="595959"/>
                </a:solidFill>
                <a:latin typeface="Calibri"/>
                <a:ea typeface="Calibri"/>
                <a:cs typeface="Calibri"/>
                <a:sym typeface="Calibri"/>
              </a:defRPr>
            </a:lvl5pPr>
            <a:lvl6pPr marL="2743200" marR="0" lvl="5" indent="-342900" algn="l" rtl="0">
              <a:lnSpc>
                <a:spcPct val="115000"/>
              </a:lnSpc>
              <a:spcBef>
                <a:spcPts val="0"/>
              </a:spcBef>
              <a:spcAft>
                <a:spcPts val="0"/>
              </a:spcAft>
              <a:buClr>
                <a:srgbClr val="595959"/>
              </a:buClr>
              <a:buSzPts val="1800"/>
              <a:buFont typeface="Arial"/>
              <a:buChar char="•"/>
              <a:defRPr sz="1200" b="0" i="0" u="none" strike="noStrike" cap="none">
                <a:solidFill>
                  <a:srgbClr val="595959"/>
                </a:solidFill>
                <a:latin typeface="Calibri"/>
                <a:ea typeface="Calibri"/>
                <a:cs typeface="Calibri"/>
                <a:sym typeface="Calibri"/>
              </a:defRPr>
            </a:lvl6pPr>
            <a:lvl7pPr marL="3200400" marR="0" lvl="6" indent="-342900" algn="l" rtl="0">
              <a:lnSpc>
                <a:spcPct val="115000"/>
              </a:lnSpc>
              <a:spcBef>
                <a:spcPts val="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7pPr>
            <a:lvl8pPr marL="3657600" marR="0" lvl="7" indent="-342900" algn="l" rtl="0">
              <a:lnSpc>
                <a:spcPct val="115000"/>
              </a:lnSpc>
              <a:spcBef>
                <a:spcPts val="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8pPr>
            <a:lvl9pPr marL="4114800" marR="0" lvl="8" indent="-342900" algn="l" rtl="0">
              <a:lnSpc>
                <a:spcPct val="115000"/>
              </a:lnSpc>
              <a:spcBef>
                <a:spcPts val="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9pPr>
          </a:lstStyle>
          <a:p>
            <a:pPr marL="228600" indent="0"/>
            <a:r>
              <a:rPr lang="en-GB" sz="1600" dirty="0"/>
              <a:t>Step by step guide of the design process</a:t>
            </a:r>
          </a:p>
          <a:p>
            <a:pPr marL="571500" indent="-342900">
              <a:buFont typeface="+mj-lt"/>
              <a:buAutoNum type="arabicPeriod"/>
            </a:pPr>
            <a:r>
              <a:rPr lang="en-GB" sz="1600" dirty="0"/>
              <a:t>Define an active Flash session type</a:t>
            </a:r>
          </a:p>
          <a:p>
            <a:pPr marL="571500" indent="-342900">
              <a:buFont typeface="+mj-lt"/>
              <a:buAutoNum type="arabicPeriod"/>
            </a:pPr>
            <a:r>
              <a:rPr lang="en-GB" sz="1600" dirty="0"/>
              <a:t>Restrict Flash accesses to active Sessions only</a:t>
            </a:r>
          </a:p>
          <a:p>
            <a:pPr marL="514350" indent="-285750">
              <a:buFont typeface="Arial" panose="020B0604020202020204" pitchFamily="34" charset="0"/>
              <a:buChar char="•"/>
            </a:pPr>
            <a:endParaRPr lang="en-GB" sz="1600" dirty="0"/>
          </a:p>
          <a:p>
            <a:pPr marL="514350" indent="-285750">
              <a:buFont typeface="Arial" panose="020B0604020202020204" pitchFamily="34" charset="0"/>
              <a:buChar char="•"/>
            </a:pPr>
            <a:endParaRPr lang="en-GB" sz="1600" dirty="0"/>
          </a:p>
          <a:p>
            <a:pPr marL="228600" indent="0"/>
            <a:endParaRPr lang="en-GB" sz="1600" dirty="0"/>
          </a:p>
        </p:txBody>
      </p:sp>
    </p:spTree>
    <p:extLst>
      <p:ext uri="{BB962C8B-B14F-4D97-AF65-F5344CB8AC3E}">
        <p14:creationId xmlns:p14="http://schemas.microsoft.com/office/powerpoint/2010/main" val="364295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D024A7E-62E5-4170-B696-C4E12849D234}"/>
              </a:ext>
            </a:extLst>
          </p:cNvPr>
          <p:cNvSpPr>
            <a:spLocks noGrp="1"/>
          </p:cNvSpPr>
          <p:nvPr>
            <p:ph type="title"/>
          </p:nvPr>
        </p:nvSpPr>
        <p:spPr/>
        <p:txBody>
          <a:bodyPr/>
          <a:lstStyle/>
          <a:p>
            <a:r>
              <a:rPr lang="fr-FR" dirty="0"/>
              <a:t>Smart Flash Power Management (3/5)</a:t>
            </a:r>
            <a:endParaRPr lang="en-GB" dirty="0"/>
          </a:p>
        </p:txBody>
      </p:sp>
      <p:sp>
        <p:nvSpPr>
          <p:cNvPr id="4" name="Espace réservé du numéro de diapositive 3">
            <a:extLst>
              <a:ext uri="{FF2B5EF4-FFF2-40B4-BE49-F238E27FC236}">
                <a16:creationId xmlns:a16="http://schemas.microsoft.com/office/drawing/2014/main" id="{9503FD9C-DF2A-471B-8DC7-94363B98B2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16</a:t>
            </a:fld>
            <a:endParaRPr lang="fr-FR"/>
          </a:p>
        </p:txBody>
      </p:sp>
      <p:sp>
        <p:nvSpPr>
          <p:cNvPr id="33" name="ZoneTexte 32">
            <a:extLst>
              <a:ext uri="{FF2B5EF4-FFF2-40B4-BE49-F238E27FC236}">
                <a16:creationId xmlns:a16="http://schemas.microsoft.com/office/drawing/2014/main" id="{1C41E24C-54A0-4433-B3E1-E575E5F27160}"/>
              </a:ext>
            </a:extLst>
          </p:cNvPr>
          <p:cNvSpPr txBox="1"/>
          <p:nvPr/>
        </p:nvSpPr>
        <p:spPr>
          <a:xfrm>
            <a:off x="6321963" y="1212508"/>
            <a:ext cx="7143645" cy="830997"/>
          </a:xfrm>
          <a:prstGeom prst="rect">
            <a:avLst/>
          </a:prstGeom>
          <a:noFill/>
        </p:spPr>
        <p:txBody>
          <a:bodyPr wrap="square">
            <a:spAutoFit/>
          </a:bodyPr>
          <a:lstStyle/>
          <a:p>
            <a:r>
              <a:rPr lang="en-GB" sz="1200" b="0" dirty="0" err="1">
                <a:solidFill>
                  <a:srgbClr val="859900"/>
                </a:solidFill>
                <a:effectLst/>
                <a:latin typeface="Consolas" panose="020B0609020204030204" pitchFamily="49" charset="0"/>
              </a:rPr>
              <a:t>impl</a:t>
            </a:r>
            <a:r>
              <a:rPr lang="en-GB" sz="1200" b="0" dirty="0">
                <a:solidFill>
                  <a:srgbClr val="657B83"/>
                </a:solidFill>
                <a:effectLst/>
                <a:latin typeface="Consolas" panose="020B0609020204030204" pitchFamily="49" charset="0"/>
              </a:rPr>
              <a:t> </a:t>
            </a:r>
            <a:r>
              <a:rPr lang="en-GB" sz="1200" b="0" dirty="0" err="1">
                <a:solidFill>
                  <a:srgbClr val="CB4B16"/>
                </a:solidFill>
                <a:effectLst/>
                <a:latin typeface="Consolas" panose="020B0609020204030204" pitchFamily="49" charset="0"/>
              </a:rPr>
              <a:t>FlashSession</a:t>
            </a:r>
            <a:r>
              <a:rPr lang="en-GB" sz="1200" b="0" dirty="0">
                <a:solidFill>
                  <a:srgbClr val="657B83"/>
                </a:solidFill>
                <a:effectLst/>
                <a:latin typeface="Consolas" panose="020B0609020204030204" pitchFamily="49" charset="0"/>
              </a:rPr>
              <a:t> {</a:t>
            </a:r>
          </a:p>
          <a:p>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pub</a:t>
            </a:r>
            <a:r>
              <a:rPr lang="en-GB" sz="1200" b="0" dirty="0">
                <a:solidFill>
                  <a:srgbClr val="657B83"/>
                </a:solidFill>
                <a:effectLst/>
                <a:latin typeface="Consolas" panose="020B0609020204030204" pitchFamily="49" charset="0"/>
              </a:rPr>
              <a:t> </a:t>
            </a:r>
            <a:r>
              <a:rPr lang="en-GB" sz="1200" b="0" dirty="0" err="1">
                <a:solidFill>
                  <a:srgbClr val="859900"/>
                </a:solidFill>
                <a:effectLst/>
                <a:latin typeface="Consolas" panose="020B0609020204030204" pitchFamily="49" charset="0"/>
              </a:rPr>
              <a:t>fn</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send</a:t>
            </a:r>
            <a:r>
              <a:rPr lang="en-GB" sz="1200" b="0" dirty="0">
                <a:solidFill>
                  <a:srgbClr val="657B83"/>
                </a:solidFill>
                <a:effectLst/>
                <a:latin typeface="Consolas" panose="020B0609020204030204" pitchFamily="49" charset="0"/>
              </a:rPr>
              <a:t>(</a:t>
            </a:r>
            <a:r>
              <a:rPr lang="en-GB" sz="1200" b="0" dirty="0">
                <a:solidFill>
                  <a:srgbClr val="859900"/>
                </a:solidFill>
                <a:effectLst/>
                <a:latin typeface="Consolas" panose="020B0609020204030204" pitchFamily="49" charset="0"/>
              </a:rPr>
              <a:t>&amp;</a:t>
            </a:r>
            <a:r>
              <a:rPr lang="en-GB" sz="1200" b="1" dirty="0">
                <a:solidFill>
                  <a:srgbClr val="586E75"/>
                </a:solidFill>
                <a:effectLst/>
                <a:latin typeface="Consolas" panose="020B0609020204030204" pitchFamily="49" charset="0"/>
              </a:rPr>
              <a:t>mut</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self</a:t>
            </a:r>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-&gt;</a:t>
            </a:r>
            <a:r>
              <a:rPr lang="en-GB" sz="1200" b="0" dirty="0">
                <a:solidFill>
                  <a:srgbClr val="657B83"/>
                </a:solidFill>
                <a:effectLst/>
                <a:latin typeface="Consolas" panose="020B0609020204030204" pitchFamily="49" charset="0"/>
              </a:rPr>
              <a:t> </a:t>
            </a:r>
            <a:r>
              <a:rPr lang="en-GB" sz="1200" b="0" dirty="0">
                <a:solidFill>
                  <a:srgbClr val="CB4B16"/>
                </a:solidFill>
                <a:effectLst/>
                <a:latin typeface="Consolas" panose="020B0609020204030204" pitchFamily="49" charset="0"/>
              </a:rPr>
              <a:t>Result</a:t>
            </a:r>
            <a:r>
              <a:rPr lang="en-GB" sz="1200" b="0" dirty="0">
                <a:solidFill>
                  <a:srgbClr val="657B83"/>
                </a:solidFill>
                <a:effectLst/>
                <a:latin typeface="Consolas" panose="020B0609020204030204" pitchFamily="49" charset="0"/>
              </a:rPr>
              <a:t>&lt;</a:t>
            </a:r>
            <a:r>
              <a:rPr lang="en-GB" sz="1200" b="0" dirty="0">
                <a:solidFill>
                  <a:srgbClr val="CB4B16"/>
                </a:solidFill>
                <a:effectLst/>
                <a:latin typeface="Consolas" panose="020B0609020204030204" pitchFamily="49" charset="0"/>
              </a:rPr>
              <a:t>…</a:t>
            </a:r>
            <a:r>
              <a:rPr lang="en-GB" sz="1200" b="0" dirty="0">
                <a:solidFill>
                  <a:srgbClr val="657B83"/>
                </a:solidFill>
                <a:effectLst/>
                <a:latin typeface="Consolas" panose="020B0609020204030204" pitchFamily="49" charset="0"/>
              </a:rPr>
              <a:t>&gt; {}</a:t>
            </a:r>
          </a:p>
          <a:p>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pub</a:t>
            </a:r>
            <a:r>
              <a:rPr lang="en-GB" sz="1200" b="0" dirty="0">
                <a:solidFill>
                  <a:srgbClr val="657B83"/>
                </a:solidFill>
                <a:effectLst/>
                <a:latin typeface="Consolas" panose="020B0609020204030204" pitchFamily="49" charset="0"/>
              </a:rPr>
              <a:t> </a:t>
            </a:r>
            <a:r>
              <a:rPr lang="en-GB" sz="1200" b="0" dirty="0" err="1">
                <a:solidFill>
                  <a:srgbClr val="859900"/>
                </a:solidFill>
                <a:effectLst/>
                <a:latin typeface="Consolas" panose="020B0609020204030204" pitchFamily="49" charset="0"/>
              </a:rPr>
              <a:t>fn</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receive</a:t>
            </a:r>
            <a:r>
              <a:rPr lang="en-GB" sz="1200" b="0" dirty="0">
                <a:solidFill>
                  <a:srgbClr val="657B83"/>
                </a:solidFill>
                <a:effectLst/>
                <a:latin typeface="Consolas" panose="020B0609020204030204" pitchFamily="49" charset="0"/>
              </a:rPr>
              <a:t>(</a:t>
            </a:r>
            <a:r>
              <a:rPr lang="en-GB" sz="1200" b="0" dirty="0">
                <a:solidFill>
                  <a:srgbClr val="859900"/>
                </a:solidFill>
                <a:effectLst/>
                <a:latin typeface="Consolas" panose="020B0609020204030204" pitchFamily="49" charset="0"/>
              </a:rPr>
              <a:t>&amp;</a:t>
            </a:r>
            <a:r>
              <a:rPr lang="en-GB" sz="1200" b="1" dirty="0">
                <a:solidFill>
                  <a:srgbClr val="586E75"/>
                </a:solidFill>
                <a:effectLst/>
                <a:latin typeface="Consolas" panose="020B0609020204030204" pitchFamily="49" charset="0"/>
              </a:rPr>
              <a:t>mut</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self</a:t>
            </a:r>
            <a:r>
              <a:rPr lang="en-GB" sz="1200" b="0" dirty="0">
                <a:solidFill>
                  <a:srgbClr val="657B83"/>
                </a:solidFill>
                <a:effectLst/>
                <a:latin typeface="Consolas" panose="020B0609020204030204" pitchFamily="49" charset="0"/>
              </a:rPr>
              <a:t>, …) </a:t>
            </a:r>
            <a:r>
              <a:rPr lang="en-GB" sz="1200" b="0" dirty="0">
                <a:solidFill>
                  <a:srgbClr val="859900"/>
                </a:solidFill>
                <a:effectLst/>
                <a:latin typeface="Consolas" panose="020B0609020204030204" pitchFamily="49" charset="0"/>
              </a:rPr>
              <a:t>-&gt;</a:t>
            </a:r>
            <a:r>
              <a:rPr lang="en-GB" sz="1200" b="0" dirty="0">
                <a:solidFill>
                  <a:srgbClr val="657B83"/>
                </a:solidFill>
                <a:effectLst/>
                <a:latin typeface="Consolas" panose="020B0609020204030204" pitchFamily="49" charset="0"/>
              </a:rPr>
              <a:t> </a:t>
            </a:r>
            <a:r>
              <a:rPr lang="en-GB" sz="1200" b="0" dirty="0">
                <a:solidFill>
                  <a:srgbClr val="CB4B16"/>
                </a:solidFill>
                <a:effectLst/>
                <a:latin typeface="Consolas" panose="020B0609020204030204" pitchFamily="49" charset="0"/>
              </a:rPr>
              <a:t>Result</a:t>
            </a:r>
            <a:r>
              <a:rPr lang="en-GB" sz="1200" b="0" dirty="0">
                <a:solidFill>
                  <a:srgbClr val="657B83"/>
                </a:solidFill>
                <a:effectLst/>
                <a:latin typeface="Consolas" panose="020B0609020204030204" pitchFamily="49" charset="0"/>
              </a:rPr>
              <a:t>&lt;</a:t>
            </a:r>
            <a:r>
              <a:rPr lang="en-GB" sz="1200" b="0" dirty="0">
                <a:solidFill>
                  <a:srgbClr val="CB4B16"/>
                </a:solidFill>
                <a:effectLst/>
                <a:latin typeface="Consolas" panose="020B0609020204030204" pitchFamily="49" charset="0"/>
              </a:rPr>
              <a:t>…</a:t>
            </a:r>
            <a:r>
              <a:rPr lang="en-GB" sz="1200" b="0" dirty="0">
                <a:solidFill>
                  <a:srgbClr val="657B83"/>
                </a:solidFill>
                <a:effectLst/>
                <a:latin typeface="Consolas" panose="020B0609020204030204" pitchFamily="49" charset="0"/>
              </a:rPr>
              <a:t>&gt; {}</a:t>
            </a:r>
          </a:p>
          <a:p>
            <a:r>
              <a:rPr lang="en-GB" sz="1200" b="0" dirty="0">
                <a:solidFill>
                  <a:srgbClr val="657B83"/>
                </a:solidFill>
                <a:effectLst/>
                <a:latin typeface="Consolas" panose="020B0609020204030204" pitchFamily="49" charset="0"/>
              </a:rPr>
              <a:t>}</a:t>
            </a:r>
          </a:p>
        </p:txBody>
      </p:sp>
      <p:sp>
        <p:nvSpPr>
          <p:cNvPr id="13" name="ZoneTexte 12">
            <a:extLst>
              <a:ext uri="{FF2B5EF4-FFF2-40B4-BE49-F238E27FC236}">
                <a16:creationId xmlns:a16="http://schemas.microsoft.com/office/drawing/2014/main" id="{15700917-59FA-49E8-AE4E-524E74540ED6}"/>
              </a:ext>
            </a:extLst>
          </p:cNvPr>
          <p:cNvSpPr txBox="1"/>
          <p:nvPr/>
        </p:nvSpPr>
        <p:spPr>
          <a:xfrm>
            <a:off x="6318169" y="2129765"/>
            <a:ext cx="4832969" cy="276999"/>
          </a:xfrm>
          <a:prstGeom prst="rect">
            <a:avLst/>
          </a:prstGeom>
          <a:noFill/>
        </p:spPr>
        <p:txBody>
          <a:bodyPr wrap="square">
            <a:spAutoFit/>
          </a:bodyPr>
          <a:lstStyle/>
          <a:p>
            <a:r>
              <a:rPr lang="en-GB" sz="1200" b="0" dirty="0">
                <a:solidFill>
                  <a:srgbClr val="859900"/>
                </a:solidFill>
                <a:effectLst/>
                <a:latin typeface="Consolas" panose="020B0609020204030204" pitchFamily="49" charset="0"/>
              </a:rPr>
              <a:t>pub</a:t>
            </a:r>
            <a:r>
              <a:rPr lang="en-GB" sz="1200" b="0" dirty="0">
                <a:solidFill>
                  <a:srgbClr val="657B83"/>
                </a:solidFill>
                <a:effectLst/>
                <a:latin typeface="Consolas" panose="020B0609020204030204" pitchFamily="49" charset="0"/>
              </a:rPr>
              <a:t> </a:t>
            </a:r>
            <a:r>
              <a:rPr lang="en-GB" sz="1200" b="1" dirty="0">
                <a:solidFill>
                  <a:srgbClr val="586E75"/>
                </a:solidFill>
                <a:effectLst/>
                <a:latin typeface="Consolas" panose="020B0609020204030204" pitchFamily="49" charset="0"/>
              </a:rPr>
              <a:t>struct</a:t>
            </a:r>
            <a:r>
              <a:rPr lang="en-GB" sz="1200" b="0" dirty="0">
                <a:solidFill>
                  <a:srgbClr val="657B83"/>
                </a:solidFill>
                <a:effectLst/>
                <a:latin typeface="Consolas" panose="020B0609020204030204" pitchFamily="49" charset="0"/>
              </a:rPr>
              <a:t> </a:t>
            </a:r>
            <a:r>
              <a:rPr lang="en-GB" sz="1200" b="0" dirty="0" err="1">
                <a:solidFill>
                  <a:srgbClr val="CB4B16"/>
                </a:solidFill>
                <a:effectLst/>
                <a:latin typeface="Consolas" panose="020B0609020204030204" pitchFamily="49" charset="0"/>
              </a:rPr>
              <a:t>FlashEndpoint</a:t>
            </a:r>
            <a:r>
              <a:rPr lang="en-GB" sz="1200" b="0" dirty="0">
                <a:solidFill>
                  <a:srgbClr val="657B83"/>
                </a:solidFill>
                <a:effectLst/>
                <a:latin typeface="Consolas" panose="020B0609020204030204" pitchFamily="49" charset="0"/>
              </a:rPr>
              <a:t>;</a:t>
            </a:r>
          </a:p>
        </p:txBody>
      </p:sp>
      <p:sp>
        <p:nvSpPr>
          <p:cNvPr id="14" name="ZoneTexte 13">
            <a:extLst>
              <a:ext uri="{FF2B5EF4-FFF2-40B4-BE49-F238E27FC236}">
                <a16:creationId xmlns:a16="http://schemas.microsoft.com/office/drawing/2014/main" id="{F83550DB-37AD-4FCC-B001-1DC165AF8478}"/>
              </a:ext>
            </a:extLst>
          </p:cNvPr>
          <p:cNvSpPr txBox="1"/>
          <p:nvPr/>
        </p:nvSpPr>
        <p:spPr>
          <a:xfrm>
            <a:off x="6318169" y="3017154"/>
            <a:ext cx="6133288" cy="646331"/>
          </a:xfrm>
          <a:prstGeom prst="rect">
            <a:avLst/>
          </a:prstGeom>
          <a:noFill/>
        </p:spPr>
        <p:txBody>
          <a:bodyPr wrap="square">
            <a:spAutoFit/>
          </a:bodyPr>
          <a:lstStyle/>
          <a:p>
            <a:r>
              <a:rPr lang="en-US" sz="1200" b="0" dirty="0" err="1">
                <a:solidFill>
                  <a:srgbClr val="859900"/>
                </a:solidFill>
                <a:effectLst/>
                <a:latin typeface="Consolas" panose="020B0609020204030204" pitchFamily="49" charset="0"/>
              </a:rPr>
              <a:t>impl</a:t>
            </a:r>
            <a:r>
              <a:rPr lang="en-US" sz="1200" b="0" dirty="0">
                <a:solidFill>
                  <a:srgbClr val="657B83"/>
                </a:solidFill>
                <a:effectLst/>
                <a:latin typeface="Consolas" panose="020B0609020204030204" pitchFamily="49" charset="0"/>
              </a:rPr>
              <a:t> </a:t>
            </a:r>
            <a:r>
              <a:rPr lang="en-US" sz="1200" b="0" dirty="0" err="1">
                <a:solidFill>
                  <a:srgbClr val="CB4B16"/>
                </a:solidFill>
                <a:effectLst/>
                <a:latin typeface="Consolas" panose="020B0609020204030204" pitchFamily="49" charset="0"/>
              </a:rPr>
              <a:t>FlashEndpoint</a:t>
            </a:r>
            <a:r>
              <a:rPr lang="en-US" sz="1200" b="0" dirty="0">
                <a:solidFill>
                  <a:srgbClr val="657B83"/>
                </a:solidFill>
                <a:effectLst/>
                <a:latin typeface="Consolas" panose="020B0609020204030204" pitchFamily="49" charset="0"/>
              </a:rPr>
              <a:t> {</a:t>
            </a:r>
          </a:p>
          <a:p>
            <a:r>
              <a:rPr lang="en-US" sz="1200" b="0" dirty="0">
                <a:solidFill>
                  <a:srgbClr val="657B83"/>
                </a:solidFill>
                <a:effectLst/>
                <a:latin typeface="Consolas" panose="020B0609020204030204" pitchFamily="49" charset="0"/>
              </a:rPr>
              <a:t>    </a:t>
            </a:r>
            <a:r>
              <a:rPr lang="en-US" sz="1200" b="0" dirty="0">
                <a:solidFill>
                  <a:srgbClr val="859900"/>
                </a:solidFill>
                <a:effectLst/>
                <a:latin typeface="Consolas" panose="020B0609020204030204" pitchFamily="49" charset="0"/>
              </a:rPr>
              <a:t>pub</a:t>
            </a:r>
            <a:r>
              <a:rPr lang="en-US" sz="1200" b="0" dirty="0">
                <a:solidFill>
                  <a:srgbClr val="657B83"/>
                </a:solidFill>
                <a:effectLst/>
                <a:latin typeface="Consolas" panose="020B0609020204030204" pitchFamily="49" charset="0"/>
              </a:rPr>
              <a:t> </a:t>
            </a:r>
            <a:r>
              <a:rPr lang="en-US" sz="1200" b="0" dirty="0" err="1">
                <a:solidFill>
                  <a:srgbClr val="859900"/>
                </a:solidFill>
                <a:effectLst/>
                <a:latin typeface="Consolas" panose="020B0609020204030204" pitchFamily="49" charset="0"/>
              </a:rPr>
              <a:t>fn</a:t>
            </a:r>
            <a:r>
              <a:rPr lang="en-US" sz="1200" b="0" dirty="0">
                <a:solidFill>
                  <a:srgbClr val="657B83"/>
                </a:solidFill>
                <a:effectLst/>
                <a:latin typeface="Consolas" panose="020B0609020204030204" pitchFamily="49" charset="0"/>
              </a:rPr>
              <a:t> </a:t>
            </a:r>
            <a:r>
              <a:rPr lang="en-US" sz="1200" b="0" dirty="0" err="1">
                <a:solidFill>
                  <a:srgbClr val="268BD2"/>
                </a:solidFill>
                <a:effectLst/>
                <a:latin typeface="Consolas" panose="020B0609020204030204" pitchFamily="49" charset="0"/>
              </a:rPr>
              <a:t>new_session</a:t>
            </a:r>
            <a:r>
              <a:rPr lang="en-US" sz="1200" b="0" dirty="0">
                <a:solidFill>
                  <a:srgbClr val="657B83"/>
                </a:solidFill>
                <a:effectLst/>
                <a:latin typeface="Consolas" panose="020B0609020204030204" pitchFamily="49" charset="0"/>
              </a:rPr>
              <a:t>(</a:t>
            </a:r>
            <a:r>
              <a:rPr lang="en-US" sz="1200" b="0" dirty="0">
                <a:solidFill>
                  <a:srgbClr val="859900"/>
                </a:solidFill>
                <a:effectLst/>
                <a:latin typeface="Consolas" panose="020B0609020204030204" pitchFamily="49" charset="0"/>
              </a:rPr>
              <a:t>&amp;</a:t>
            </a:r>
            <a:r>
              <a:rPr lang="en-US" sz="1200" b="1" dirty="0">
                <a:solidFill>
                  <a:srgbClr val="586E75"/>
                </a:solidFill>
                <a:effectLst/>
                <a:latin typeface="Consolas" panose="020B0609020204030204" pitchFamily="49" charset="0"/>
              </a:rPr>
              <a:t>mut</a:t>
            </a:r>
            <a:r>
              <a:rPr lang="en-US" sz="1200" b="0" dirty="0">
                <a:solidFill>
                  <a:srgbClr val="657B83"/>
                </a:solidFill>
                <a:effectLst/>
                <a:latin typeface="Consolas" panose="020B0609020204030204" pitchFamily="49" charset="0"/>
              </a:rPr>
              <a:t> </a:t>
            </a:r>
            <a:r>
              <a:rPr lang="en-US" sz="1200" b="0" dirty="0">
                <a:solidFill>
                  <a:srgbClr val="268BD2"/>
                </a:solidFill>
                <a:effectLst/>
                <a:latin typeface="Consolas" panose="020B0609020204030204" pitchFamily="49" charset="0"/>
              </a:rPr>
              <a:t>self</a:t>
            </a:r>
            <a:r>
              <a:rPr lang="en-US" sz="1200" b="0" dirty="0">
                <a:solidFill>
                  <a:srgbClr val="657B83"/>
                </a:solidFill>
                <a:effectLst/>
                <a:latin typeface="Consolas" panose="020B0609020204030204" pitchFamily="49" charset="0"/>
              </a:rPr>
              <a:t>, …) </a:t>
            </a:r>
            <a:r>
              <a:rPr lang="en-US" sz="1200" b="0" dirty="0">
                <a:solidFill>
                  <a:srgbClr val="859900"/>
                </a:solidFill>
                <a:effectLst/>
                <a:latin typeface="Consolas" panose="020B0609020204030204" pitchFamily="49" charset="0"/>
              </a:rPr>
              <a:t>-&gt;</a:t>
            </a:r>
            <a:r>
              <a:rPr lang="en-US" sz="1200" b="0" dirty="0">
                <a:solidFill>
                  <a:srgbClr val="657B83"/>
                </a:solidFill>
                <a:effectLst/>
                <a:latin typeface="Consolas" panose="020B0609020204030204" pitchFamily="49" charset="0"/>
              </a:rPr>
              <a:t> </a:t>
            </a:r>
            <a:r>
              <a:rPr lang="en-US" sz="1200" b="0" dirty="0">
                <a:solidFill>
                  <a:srgbClr val="CB4B16"/>
                </a:solidFill>
                <a:effectLst/>
                <a:latin typeface="Consolas" panose="020B0609020204030204" pitchFamily="49" charset="0"/>
              </a:rPr>
              <a:t>Result</a:t>
            </a:r>
            <a:r>
              <a:rPr lang="en-US" sz="1200" b="0" dirty="0">
                <a:solidFill>
                  <a:srgbClr val="657B83"/>
                </a:solidFill>
                <a:effectLst/>
                <a:latin typeface="Consolas" panose="020B0609020204030204" pitchFamily="49" charset="0"/>
              </a:rPr>
              <a:t>&lt;</a:t>
            </a:r>
            <a:r>
              <a:rPr lang="en-US" sz="1200" b="0" dirty="0" err="1">
                <a:solidFill>
                  <a:srgbClr val="CB4B16"/>
                </a:solidFill>
                <a:effectLst/>
                <a:latin typeface="Consolas" panose="020B0609020204030204" pitchFamily="49" charset="0"/>
              </a:rPr>
              <a:t>FlashSession</a:t>
            </a:r>
            <a:r>
              <a:rPr lang="en-US" sz="1200" b="0" dirty="0">
                <a:solidFill>
                  <a:srgbClr val="657B83"/>
                </a:solidFill>
                <a:effectLst/>
                <a:latin typeface="Consolas" panose="020B0609020204030204" pitchFamily="49" charset="0"/>
              </a:rPr>
              <a:t>, </a:t>
            </a:r>
            <a:r>
              <a:rPr lang="en-US" sz="1200" dirty="0">
                <a:solidFill>
                  <a:srgbClr val="859900"/>
                </a:solidFill>
                <a:latin typeface="Consolas" panose="020B0609020204030204" pitchFamily="49" charset="0"/>
              </a:rPr>
              <a:t>…</a:t>
            </a:r>
            <a:r>
              <a:rPr lang="en-US" sz="1200" b="0" dirty="0">
                <a:solidFill>
                  <a:srgbClr val="657B83"/>
                </a:solidFill>
                <a:effectLst/>
                <a:latin typeface="Consolas" panose="020B0609020204030204" pitchFamily="49" charset="0"/>
              </a:rPr>
              <a:t>&gt; {}</a:t>
            </a:r>
          </a:p>
          <a:p>
            <a:r>
              <a:rPr lang="en-US" sz="1200" b="0" dirty="0">
                <a:solidFill>
                  <a:srgbClr val="657B83"/>
                </a:solidFill>
                <a:effectLst/>
                <a:latin typeface="Consolas" panose="020B0609020204030204" pitchFamily="49" charset="0"/>
              </a:rPr>
              <a:t>}</a:t>
            </a:r>
          </a:p>
        </p:txBody>
      </p:sp>
      <p:sp>
        <p:nvSpPr>
          <p:cNvPr id="15" name="ZoneTexte 14">
            <a:extLst>
              <a:ext uri="{FF2B5EF4-FFF2-40B4-BE49-F238E27FC236}">
                <a16:creationId xmlns:a16="http://schemas.microsoft.com/office/drawing/2014/main" id="{85018624-D763-4317-A8AE-E0575CAE1162}"/>
              </a:ext>
            </a:extLst>
          </p:cNvPr>
          <p:cNvSpPr txBox="1"/>
          <p:nvPr/>
        </p:nvSpPr>
        <p:spPr>
          <a:xfrm>
            <a:off x="6318170" y="873269"/>
            <a:ext cx="2758359" cy="276999"/>
          </a:xfrm>
          <a:prstGeom prst="rect">
            <a:avLst/>
          </a:prstGeom>
          <a:noFill/>
        </p:spPr>
        <p:txBody>
          <a:bodyPr wrap="square">
            <a:spAutoFit/>
          </a:bodyPr>
          <a:lstStyle/>
          <a:p>
            <a:r>
              <a:rPr lang="en-GB" sz="1200" b="0" dirty="0">
                <a:solidFill>
                  <a:srgbClr val="859900"/>
                </a:solidFill>
                <a:effectLst/>
                <a:latin typeface="Consolas" panose="020B0609020204030204" pitchFamily="49" charset="0"/>
              </a:rPr>
              <a:t>pub</a:t>
            </a:r>
            <a:r>
              <a:rPr lang="en-GB" sz="1200" b="0" dirty="0">
                <a:solidFill>
                  <a:srgbClr val="657B83"/>
                </a:solidFill>
                <a:effectLst/>
                <a:latin typeface="Consolas" panose="020B0609020204030204" pitchFamily="49" charset="0"/>
              </a:rPr>
              <a:t> </a:t>
            </a:r>
            <a:r>
              <a:rPr lang="en-GB" sz="1200" b="1" dirty="0">
                <a:solidFill>
                  <a:srgbClr val="586E75"/>
                </a:solidFill>
                <a:effectLst/>
                <a:latin typeface="Consolas" panose="020B0609020204030204" pitchFamily="49" charset="0"/>
              </a:rPr>
              <a:t>struct</a:t>
            </a:r>
            <a:r>
              <a:rPr lang="en-GB" sz="1200" b="0" dirty="0">
                <a:solidFill>
                  <a:srgbClr val="657B83"/>
                </a:solidFill>
                <a:effectLst/>
                <a:latin typeface="Consolas" panose="020B0609020204030204" pitchFamily="49" charset="0"/>
              </a:rPr>
              <a:t> </a:t>
            </a:r>
            <a:r>
              <a:rPr lang="en-GB" sz="1200" b="0" dirty="0" err="1">
                <a:solidFill>
                  <a:srgbClr val="CB4B16"/>
                </a:solidFill>
                <a:effectLst/>
                <a:latin typeface="Consolas" panose="020B0609020204030204" pitchFamily="49" charset="0"/>
              </a:rPr>
              <a:t>FlashSession</a:t>
            </a:r>
            <a:r>
              <a:rPr lang="en-GB" sz="1200" b="0" dirty="0">
                <a:solidFill>
                  <a:schemeClr val="tx1"/>
                </a:solidFill>
                <a:effectLst/>
                <a:latin typeface="Consolas" panose="020B0609020204030204" pitchFamily="49" charset="0"/>
              </a:rPr>
              <a:t>;</a:t>
            </a:r>
          </a:p>
        </p:txBody>
      </p:sp>
      <p:sp>
        <p:nvSpPr>
          <p:cNvPr id="18" name="Espace réservé du texte 5">
            <a:extLst>
              <a:ext uri="{FF2B5EF4-FFF2-40B4-BE49-F238E27FC236}">
                <a16:creationId xmlns:a16="http://schemas.microsoft.com/office/drawing/2014/main" id="{14B3D234-159F-4B6E-880F-D63A3CDBC9EF}"/>
              </a:ext>
            </a:extLst>
          </p:cNvPr>
          <p:cNvSpPr txBox="1">
            <a:spLocks/>
          </p:cNvSpPr>
          <p:nvPr/>
        </p:nvSpPr>
        <p:spPr>
          <a:xfrm>
            <a:off x="391920" y="1617901"/>
            <a:ext cx="11247967" cy="40275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633"/>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1pPr>
            <a:lvl2pPr marL="914400" marR="0" lvl="1" indent="-342900" algn="l" rtl="0">
              <a:lnSpc>
                <a:spcPct val="100000"/>
              </a:lnSpc>
              <a:spcBef>
                <a:spcPts val="633"/>
              </a:spcBef>
              <a:spcAft>
                <a:spcPts val="0"/>
              </a:spcAft>
              <a:buClr>
                <a:srgbClr val="0085AD"/>
              </a:buClr>
              <a:buSzPts val="1800"/>
              <a:buFont typeface="Arial"/>
              <a:buChar char="•"/>
              <a:defRPr sz="1700" b="0" i="0" u="none" strike="noStrike" cap="none">
                <a:solidFill>
                  <a:srgbClr val="4D4D4D"/>
                </a:solidFill>
                <a:latin typeface="Calibri"/>
                <a:ea typeface="Calibri"/>
                <a:cs typeface="Calibri"/>
                <a:sym typeface="Calibri"/>
              </a:defRPr>
            </a:lvl2pPr>
            <a:lvl3pPr marL="1371600" marR="0" lvl="2" indent="-342900" algn="l" rtl="0">
              <a:lnSpc>
                <a:spcPct val="100000"/>
              </a:lnSpc>
              <a:spcBef>
                <a:spcPts val="633"/>
              </a:spcBef>
              <a:spcAft>
                <a:spcPts val="0"/>
              </a:spcAft>
              <a:buClr>
                <a:srgbClr val="6399AE"/>
              </a:buClr>
              <a:buSzPts val="1800"/>
              <a:buFont typeface="Arial"/>
              <a:buChar char="•"/>
              <a:defRPr sz="1500" b="0" i="0" u="none" strike="noStrike" cap="none">
                <a:solidFill>
                  <a:srgbClr val="4D4D4D"/>
                </a:solidFill>
                <a:latin typeface="Calibri"/>
                <a:ea typeface="Calibri"/>
                <a:cs typeface="Calibri"/>
                <a:sym typeface="Calibri"/>
              </a:defRPr>
            </a:lvl3pPr>
            <a:lvl4pPr marL="1828800" marR="0" lvl="3" indent="-342900" algn="l" rtl="0">
              <a:lnSpc>
                <a:spcPct val="100000"/>
              </a:lnSpc>
              <a:spcBef>
                <a:spcPts val="633"/>
              </a:spcBef>
              <a:spcAft>
                <a:spcPts val="0"/>
              </a:spcAft>
              <a:buClr>
                <a:srgbClr val="595959"/>
              </a:buClr>
              <a:buSzPts val="1800"/>
              <a:buFont typeface="Arial"/>
              <a:buChar char="•"/>
              <a:defRPr sz="1500" b="0" i="0" u="none" strike="noStrike" cap="none">
                <a:solidFill>
                  <a:srgbClr val="4D4D4D"/>
                </a:solidFill>
                <a:latin typeface="Calibri"/>
                <a:ea typeface="Calibri"/>
                <a:cs typeface="Calibri"/>
                <a:sym typeface="Calibri"/>
              </a:defRPr>
            </a:lvl4pPr>
            <a:lvl5pPr marL="2286000" marR="0" lvl="4" indent="-342900" algn="l" rtl="0">
              <a:lnSpc>
                <a:spcPct val="115000"/>
              </a:lnSpc>
              <a:spcBef>
                <a:spcPts val="633"/>
              </a:spcBef>
              <a:spcAft>
                <a:spcPts val="0"/>
              </a:spcAft>
              <a:buClr>
                <a:schemeClr val="dk1"/>
              </a:buClr>
              <a:buSzPts val="1800"/>
              <a:buFont typeface="Arial"/>
              <a:buChar char="•"/>
              <a:defRPr sz="1200" b="0" i="0" u="none" strike="noStrike" cap="none">
                <a:solidFill>
                  <a:srgbClr val="595959"/>
                </a:solidFill>
                <a:latin typeface="Calibri"/>
                <a:ea typeface="Calibri"/>
                <a:cs typeface="Calibri"/>
                <a:sym typeface="Calibri"/>
              </a:defRPr>
            </a:lvl5pPr>
            <a:lvl6pPr marL="2743200" marR="0" lvl="5" indent="-342900" algn="l" rtl="0">
              <a:lnSpc>
                <a:spcPct val="115000"/>
              </a:lnSpc>
              <a:spcBef>
                <a:spcPts val="0"/>
              </a:spcBef>
              <a:spcAft>
                <a:spcPts val="0"/>
              </a:spcAft>
              <a:buClr>
                <a:srgbClr val="595959"/>
              </a:buClr>
              <a:buSzPts val="1800"/>
              <a:buFont typeface="Arial"/>
              <a:buChar char="•"/>
              <a:defRPr sz="1200" b="0" i="0" u="none" strike="noStrike" cap="none">
                <a:solidFill>
                  <a:srgbClr val="595959"/>
                </a:solidFill>
                <a:latin typeface="Calibri"/>
                <a:ea typeface="Calibri"/>
                <a:cs typeface="Calibri"/>
                <a:sym typeface="Calibri"/>
              </a:defRPr>
            </a:lvl6pPr>
            <a:lvl7pPr marL="3200400" marR="0" lvl="6" indent="-342900" algn="l" rtl="0">
              <a:lnSpc>
                <a:spcPct val="115000"/>
              </a:lnSpc>
              <a:spcBef>
                <a:spcPts val="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7pPr>
            <a:lvl8pPr marL="3657600" marR="0" lvl="7" indent="-342900" algn="l" rtl="0">
              <a:lnSpc>
                <a:spcPct val="115000"/>
              </a:lnSpc>
              <a:spcBef>
                <a:spcPts val="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8pPr>
            <a:lvl9pPr marL="4114800" marR="0" lvl="8" indent="-342900" algn="l" rtl="0">
              <a:lnSpc>
                <a:spcPct val="115000"/>
              </a:lnSpc>
              <a:spcBef>
                <a:spcPts val="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9pPr>
          </a:lstStyle>
          <a:p>
            <a:pPr marL="228600" indent="0"/>
            <a:r>
              <a:rPr lang="en-GB" sz="1600" dirty="0"/>
              <a:t>Step by step guide of the design process</a:t>
            </a:r>
          </a:p>
          <a:p>
            <a:pPr marL="571500" indent="-342900">
              <a:buFont typeface="+mj-lt"/>
              <a:buAutoNum type="arabicPeriod"/>
            </a:pPr>
            <a:r>
              <a:rPr lang="en-GB" sz="1600" dirty="0"/>
              <a:t>Define an active Flash session type</a:t>
            </a:r>
          </a:p>
          <a:p>
            <a:pPr marL="571500" indent="-342900">
              <a:buFont typeface="+mj-lt"/>
              <a:buAutoNum type="arabicPeriod"/>
            </a:pPr>
            <a:r>
              <a:rPr lang="en-GB" sz="1600" dirty="0"/>
              <a:t>Restrict Flash accesses to active Sessions only</a:t>
            </a:r>
          </a:p>
          <a:p>
            <a:pPr marL="571500" indent="-342900">
              <a:buFont typeface="+mj-lt"/>
              <a:buAutoNum type="arabicPeriod"/>
            </a:pPr>
            <a:r>
              <a:rPr lang="en-GB" sz="1600" dirty="0"/>
              <a:t>Define a Flash endpoint type to manage device sessions</a:t>
            </a:r>
          </a:p>
          <a:p>
            <a:pPr marL="514350" indent="-285750">
              <a:buFont typeface="Arial" panose="020B0604020202020204" pitchFamily="34" charset="0"/>
              <a:buChar char="•"/>
            </a:pPr>
            <a:endParaRPr lang="en-GB" sz="1600" dirty="0"/>
          </a:p>
          <a:p>
            <a:pPr marL="514350" indent="-285750">
              <a:buFont typeface="Arial" panose="020B0604020202020204" pitchFamily="34" charset="0"/>
              <a:buChar char="•"/>
            </a:pPr>
            <a:endParaRPr lang="en-GB" sz="1600" dirty="0"/>
          </a:p>
          <a:p>
            <a:pPr marL="228600" indent="0"/>
            <a:endParaRPr lang="en-GB" sz="1600" dirty="0"/>
          </a:p>
        </p:txBody>
      </p:sp>
    </p:spTree>
    <p:extLst>
      <p:ext uri="{BB962C8B-B14F-4D97-AF65-F5344CB8AC3E}">
        <p14:creationId xmlns:p14="http://schemas.microsoft.com/office/powerpoint/2010/main" val="2214960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D024A7E-62E5-4170-B696-C4E12849D234}"/>
              </a:ext>
            </a:extLst>
          </p:cNvPr>
          <p:cNvSpPr>
            <a:spLocks noGrp="1"/>
          </p:cNvSpPr>
          <p:nvPr>
            <p:ph type="title"/>
          </p:nvPr>
        </p:nvSpPr>
        <p:spPr/>
        <p:txBody>
          <a:bodyPr/>
          <a:lstStyle/>
          <a:p>
            <a:r>
              <a:rPr lang="fr-FR" dirty="0"/>
              <a:t>Smart Flash Power Management (4/5)</a:t>
            </a:r>
            <a:endParaRPr lang="en-GB" dirty="0"/>
          </a:p>
        </p:txBody>
      </p:sp>
      <p:sp>
        <p:nvSpPr>
          <p:cNvPr id="4" name="Espace réservé du numéro de diapositive 3">
            <a:extLst>
              <a:ext uri="{FF2B5EF4-FFF2-40B4-BE49-F238E27FC236}">
                <a16:creationId xmlns:a16="http://schemas.microsoft.com/office/drawing/2014/main" id="{9503FD9C-DF2A-471B-8DC7-94363B98B2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17</a:t>
            </a:fld>
            <a:endParaRPr lang="fr-FR"/>
          </a:p>
        </p:txBody>
      </p:sp>
      <p:sp>
        <p:nvSpPr>
          <p:cNvPr id="33" name="ZoneTexte 32">
            <a:extLst>
              <a:ext uri="{FF2B5EF4-FFF2-40B4-BE49-F238E27FC236}">
                <a16:creationId xmlns:a16="http://schemas.microsoft.com/office/drawing/2014/main" id="{1C41E24C-54A0-4433-B3E1-E575E5F27160}"/>
              </a:ext>
            </a:extLst>
          </p:cNvPr>
          <p:cNvSpPr txBox="1"/>
          <p:nvPr/>
        </p:nvSpPr>
        <p:spPr>
          <a:xfrm>
            <a:off x="6321963" y="1212508"/>
            <a:ext cx="7143645" cy="830997"/>
          </a:xfrm>
          <a:prstGeom prst="rect">
            <a:avLst/>
          </a:prstGeom>
          <a:noFill/>
        </p:spPr>
        <p:txBody>
          <a:bodyPr wrap="square">
            <a:spAutoFit/>
          </a:bodyPr>
          <a:lstStyle/>
          <a:p>
            <a:r>
              <a:rPr lang="en-GB" sz="1200" b="0" dirty="0" err="1">
                <a:solidFill>
                  <a:srgbClr val="859900"/>
                </a:solidFill>
                <a:effectLst/>
                <a:latin typeface="Consolas" panose="020B0609020204030204" pitchFamily="49" charset="0"/>
              </a:rPr>
              <a:t>impl</a:t>
            </a:r>
            <a:r>
              <a:rPr lang="en-GB" sz="1200" b="0" dirty="0">
                <a:solidFill>
                  <a:srgbClr val="657B83"/>
                </a:solidFill>
                <a:effectLst/>
                <a:latin typeface="Consolas" panose="020B0609020204030204" pitchFamily="49" charset="0"/>
              </a:rPr>
              <a:t> </a:t>
            </a:r>
            <a:r>
              <a:rPr lang="en-GB" sz="1200" b="0" dirty="0" err="1">
                <a:solidFill>
                  <a:srgbClr val="CB4B16"/>
                </a:solidFill>
                <a:effectLst/>
                <a:latin typeface="Consolas" panose="020B0609020204030204" pitchFamily="49" charset="0"/>
              </a:rPr>
              <a:t>FlashSession</a:t>
            </a:r>
            <a:r>
              <a:rPr lang="en-GB" sz="1200" b="0" dirty="0">
                <a:solidFill>
                  <a:srgbClr val="657B83"/>
                </a:solidFill>
                <a:effectLst/>
                <a:latin typeface="Consolas" panose="020B0609020204030204" pitchFamily="49" charset="0"/>
              </a:rPr>
              <a:t> {</a:t>
            </a:r>
          </a:p>
          <a:p>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pub</a:t>
            </a:r>
            <a:r>
              <a:rPr lang="en-GB" sz="1200" b="0" dirty="0">
                <a:solidFill>
                  <a:srgbClr val="657B83"/>
                </a:solidFill>
                <a:effectLst/>
                <a:latin typeface="Consolas" panose="020B0609020204030204" pitchFamily="49" charset="0"/>
              </a:rPr>
              <a:t> </a:t>
            </a:r>
            <a:r>
              <a:rPr lang="en-GB" sz="1200" b="0" dirty="0" err="1">
                <a:solidFill>
                  <a:srgbClr val="859900"/>
                </a:solidFill>
                <a:effectLst/>
                <a:latin typeface="Consolas" panose="020B0609020204030204" pitchFamily="49" charset="0"/>
              </a:rPr>
              <a:t>fn</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send</a:t>
            </a:r>
            <a:r>
              <a:rPr lang="en-GB" sz="1200" b="0" dirty="0">
                <a:solidFill>
                  <a:srgbClr val="657B83"/>
                </a:solidFill>
                <a:effectLst/>
                <a:latin typeface="Consolas" panose="020B0609020204030204" pitchFamily="49" charset="0"/>
              </a:rPr>
              <a:t>(</a:t>
            </a:r>
            <a:r>
              <a:rPr lang="en-GB" sz="1200" b="0" dirty="0">
                <a:solidFill>
                  <a:srgbClr val="859900"/>
                </a:solidFill>
                <a:effectLst/>
                <a:latin typeface="Consolas" panose="020B0609020204030204" pitchFamily="49" charset="0"/>
              </a:rPr>
              <a:t>&amp;</a:t>
            </a:r>
            <a:r>
              <a:rPr lang="en-GB" sz="1200" b="1" dirty="0">
                <a:solidFill>
                  <a:srgbClr val="586E75"/>
                </a:solidFill>
                <a:effectLst/>
                <a:latin typeface="Consolas" panose="020B0609020204030204" pitchFamily="49" charset="0"/>
              </a:rPr>
              <a:t>mut</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self</a:t>
            </a:r>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-&gt;</a:t>
            </a:r>
            <a:r>
              <a:rPr lang="en-GB" sz="1200" b="0" dirty="0">
                <a:solidFill>
                  <a:srgbClr val="657B83"/>
                </a:solidFill>
                <a:effectLst/>
                <a:latin typeface="Consolas" panose="020B0609020204030204" pitchFamily="49" charset="0"/>
              </a:rPr>
              <a:t> </a:t>
            </a:r>
            <a:r>
              <a:rPr lang="en-GB" sz="1200" b="0" dirty="0">
                <a:solidFill>
                  <a:srgbClr val="CB4B16"/>
                </a:solidFill>
                <a:effectLst/>
                <a:latin typeface="Consolas" panose="020B0609020204030204" pitchFamily="49" charset="0"/>
              </a:rPr>
              <a:t>Result</a:t>
            </a:r>
            <a:r>
              <a:rPr lang="en-GB" sz="1200" b="0" dirty="0">
                <a:solidFill>
                  <a:srgbClr val="657B83"/>
                </a:solidFill>
                <a:effectLst/>
                <a:latin typeface="Consolas" panose="020B0609020204030204" pitchFamily="49" charset="0"/>
              </a:rPr>
              <a:t>&lt;</a:t>
            </a:r>
            <a:r>
              <a:rPr lang="en-GB" sz="1200" b="0" dirty="0">
                <a:solidFill>
                  <a:srgbClr val="CB4B16"/>
                </a:solidFill>
                <a:effectLst/>
                <a:latin typeface="Consolas" panose="020B0609020204030204" pitchFamily="49" charset="0"/>
              </a:rPr>
              <a:t>…</a:t>
            </a:r>
            <a:r>
              <a:rPr lang="en-GB" sz="1200" b="0" dirty="0">
                <a:solidFill>
                  <a:srgbClr val="657B83"/>
                </a:solidFill>
                <a:effectLst/>
                <a:latin typeface="Consolas" panose="020B0609020204030204" pitchFamily="49" charset="0"/>
              </a:rPr>
              <a:t>&gt; {}</a:t>
            </a:r>
          </a:p>
          <a:p>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pub</a:t>
            </a:r>
            <a:r>
              <a:rPr lang="en-GB" sz="1200" b="0" dirty="0">
                <a:solidFill>
                  <a:srgbClr val="657B83"/>
                </a:solidFill>
                <a:effectLst/>
                <a:latin typeface="Consolas" panose="020B0609020204030204" pitchFamily="49" charset="0"/>
              </a:rPr>
              <a:t> </a:t>
            </a:r>
            <a:r>
              <a:rPr lang="en-GB" sz="1200" b="0" dirty="0" err="1">
                <a:solidFill>
                  <a:srgbClr val="859900"/>
                </a:solidFill>
                <a:effectLst/>
                <a:latin typeface="Consolas" panose="020B0609020204030204" pitchFamily="49" charset="0"/>
              </a:rPr>
              <a:t>fn</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receive</a:t>
            </a:r>
            <a:r>
              <a:rPr lang="en-GB" sz="1200" b="0" dirty="0">
                <a:solidFill>
                  <a:srgbClr val="657B83"/>
                </a:solidFill>
                <a:effectLst/>
                <a:latin typeface="Consolas" panose="020B0609020204030204" pitchFamily="49" charset="0"/>
              </a:rPr>
              <a:t>(</a:t>
            </a:r>
            <a:r>
              <a:rPr lang="en-GB" sz="1200" b="0" dirty="0">
                <a:solidFill>
                  <a:srgbClr val="859900"/>
                </a:solidFill>
                <a:effectLst/>
                <a:latin typeface="Consolas" panose="020B0609020204030204" pitchFamily="49" charset="0"/>
              </a:rPr>
              <a:t>&amp;</a:t>
            </a:r>
            <a:r>
              <a:rPr lang="en-GB" sz="1200" b="1" dirty="0">
                <a:solidFill>
                  <a:srgbClr val="586E75"/>
                </a:solidFill>
                <a:effectLst/>
                <a:latin typeface="Consolas" panose="020B0609020204030204" pitchFamily="49" charset="0"/>
              </a:rPr>
              <a:t>mut</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self</a:t>
            </a:r>
            <a:r>
              <a:rPr lang="en-GB" sz="1200" b="0" dirty="0">
                <a:solidFill>
                  <a:srgbClr val="657B83"/>
                </a:solidFill>
                <a:effectLst/>
                <a:latin typeface="Consolas" panose="020B0609020204030204" pitchFamily="49" charset="0"/>
              </a:rPr>
              <a:t>, …) </a:t>
            </a:r>
            <a:r>
              <a:rPr lang="en-GB" sz="1200" b="0" dirty="0">
                <a:solidFill>
                  <a:srgbClr val="859900"/>
                </a:solidFill>
                <a:effectLst/>
                <a:latin typeface="Consolas" panose="020B0609020204030204" pitchFamily="49" charset="0"/>
              </a:rPr>
              <a:t>-&gt;</a:t>
            </a:r>
            <a:r>
              <a:rPr lang="en-GB" sz="1200" b="0" dirty="0">
                <a:solidFill>
                  <a:srgbClr val="657B83"/>
                </a:solidFill>
                <a:effectLst/>
                <a:latin typeface="Consolas" panose="020B0609020204030204" pitchFamily="49" charset="0"/>
              </a:rPr>
              <a:t> </a:t>
            </a:r>
            <a:r>
              <a:rPr lang="en-GB" sz="1200" b="0" dirty="0">
                <a:solidFill>
                  <a:srgbClr val="CB4B16"/>
                </a:solidFill>
                <a:effectLst/>
                <a:latin typeface="Consolas" panose="020B0609020204030204" pitchFamily="49" charset="0"/>
              </a:rPr>
              <a:t>Result</a:t>
            </a:r>
            <a:r>
              <a:rPr lang="en-GB" sz="1200" b="0" dirty="0">
                <a:solidFill>
                  <a:srgbClr val="657B83"/>
                </a:solidFill>
                <a:effectLst/>
                <a:latin typeface="Consolas" panose="020B0609020204030204" pitchFamily="49" charset="0"/>
              </a:rPr>
              <a:t>&lt;</a:t>
            </a:r>
            <a:r>
              <a:rPr lang="en-GB" sz="1200" b="0" dirty="0">
                <a:solidFill>
                  <a:srgbClr val="CB4B16"/>
                </a:solidFill>
                <a:effectLst/>
                <a:latin typeface="Consolas" panose="020B0609020204030204" pitchFamily="49" charset="0"/>
              </a:rPr>
              <a:t>…</a:t>
            </a:r>
            <a:r>
              <a:rPr lang="en-GB" sz="1200" b="0" dirty="0">
                <a:solidFill>
                  <a:srgbClr val="657B83"/>
                </a:solidFill>
                <a:effectLst/>
                <a:latin typeface="Consolas" panose="020B0609020204030204" pitchFamily="49" charset="0"/>
              </a:rPr>
              <a:t>&gt; {}</a:t>
            </a:r>
          </a:p>
          <a:p>
            <a:r>
              <a:rPr lang="en-GB" sz="1200" b="0" dirty="0">
                <a:solidFill>
                  <a:srgbClr val="657B83"/>
                </a:solidFill>
                <a:effectLst/>
                <a:latin typeface="Consolas" panose="020B0609020204030204" pitchFamily="49" charset="0"/>
              </a:rPr>
              <a:t>}</a:t>
            </a:r>
          </a:p>
        </p:txBody>
      </p:sp>
      <p:sp>
        <p:nvSpPr>
          <p:cNvPr id="97" name="ZoneTexte 96">
            <a:extLst>
              <a:ext uri="{FF2B5EF4-FFF2-40B4-BE49-F238E27FC236}">
                <a16:creationId xmlns:a16="http://schemas.microsoft.com/office/drawing/2014/main" id="{ED766C73-A148-4E9D-9BB9-003616ADCE0F}"/>
              </a:ext>
            </a:extLst>
          </p:cNvPr>
          <p:cNvSpPr txBox="1"/>
          <p:nvPr/>
        </p:nvSpPr>
        <p:spPr>
          <a:xfrm>
            <a:off x="6318169" y="864183"/>
            <a:ext cx="4529519" cy="276999"/>
          </a:xfrm>
          <a:prstGeom prst="rect">
            <a:avLst/>
          </a:prstGeom>
          <a:noFill/>
        </p:spPr>
        <p:txBody>
          <a:bodyPr wrap="square">
            <a:spAutoFit/>
          </a:bodyPr>
          <a:lstStyle/>
          <a:p>
            <a:r>
              <a:rPr lang="en-GB" sz="1200" b="0" dirty="0">
                <a:solidFill>
                  <a:srgbClr val="859900"/>
                </a:solidFill>
                <a:effectLst/>
                <a:latin typeface="Consolas" panose="020B0609020204030204" pitchFamily="49" charset="0"/>
              </a:rPr>
              <a:t>pub</a:t>
            </a:r>
            <a:r>
              <a:rPr lang="en-GB" sz="1200" b="0" dirty="0">
                <a:solidFill>
                  <a:srgbClr val="657B83"/>
                </a:solidFill>
                <a:effectLst/>
                <a:latin typeface="Consolas" panose="020B0609020204030204" pitchFamily="49" charset="0"/>
              </a:rPr>
              <a:t> </a:t>
            </a:r>
            <a:r>
              <a:rPr lang="en-GB" sz="1200" b="1" dirty="0">
                <a:solidFill>
                  <a:srgbClr val="586E75"/>
                </a:solidFill>
                <a:effectLst/>
                <a:latin typeface="Consolas" panose="020B0609020204030204" pitchFamily="49" charset="0"/>
              </a:rPr>
              <a:t>struct</a:t>
            </a:r>
            <a:r>
              <a:rPr lang="en-GB" sz="1200" b="0" dirty="0">
                <a:solidFill>
                  <a:srgbClr val="657B83"/>
                </a:solidFill>
                <a:effectLst/>
                <a:latin typeface="Consolas" panose="020B0609020204030204" pitchFamily="49" charset="0"/>
              </a:rPr>
              <a:t> </a:t>
            </a:r>
            <a:r>
              <a:rPr lang="en-GB" sz="1200" b="0" dirty="0" err="1">
                <a:solidFill>
                  <a:srgbClr val="CB4B16"/>
                </a:solidFill>
                <a:effectLst/>
                <a:latin typeface="Consolas" panose="020B0609020204030204" pitchFamily="49" charset="0"/>
              </a:rPr>
              <a:t>FlashSession</a:t>
            </a:r>
            <a:r>
              <a:rPr lang="en-GB" sz="1200" b="0" dirty="0">
                <a:solidFill>
                  <a:srgbClr val="657B83"/>
                </a:solidFill>
                <a:effectLst/>
                <a:latin typeface="Consolas" panose="020B0609020204030204" pitchFamily="49" charset="0"/>
              </a:rPr>
              <a:t>(</a:t>
            </a:r>
            <a:r>
              <a:rPr lang="en-GB" sz="1200" b="0" dirty="0">
                <a:solidFill>
                  <a:srgbClr val="CB4B16"/>
                </a:solidFill>
                <a:effectLst/>
                <a:latin typeface="Consolas" panose="020B0609020204030204" pitchFamily="49" charset="0"/>
              </a:rPr>
              <a:t>Sender</a:t>
            </a:r>
            <a:r>
              <a:rPr lang="en-GB" sz="1200" b="0" dirty="0">
                <a:solidFill>
                  <a:srgbClr val="657B83"/>
                </a:solidFill>
                <a:effectLst/>
                <a:latin typeface="Consolas" panose="020B0609020204030204" pitchFamily="49" charset="0"/>
              </a:rPr>
              <a:t>&lt;</a:t>
            </a:r>
            <a:r>
              <a:rPr lang="en-GB" sz="1200" b="0" dirty="0" err="1">
                <a:solidFill>
                  <a:srgbClr val="CB4B16"/>
                </a:solidFill>
                <a:effectLst/>
                <a:latin typeface="Consolas" panose="020B0609020204030204" pitchFamily="49" charset="0"/>
              </a:rPr>
              <a:t>FlashSessionEvent</a:t>
            </a:r>
            <a:r>
              <a:rPr lang="en-GB" sz="1200" b="0" dirty="0">
                <a:solidFill>
                  <a:srgbClr val="657B83"/>
                </a:solidFill>
                <a:effectLst/>
                <a:latin typeface="Consolas" panose="020B0609020204030204" pitchFamily="49" charset="0"/>
              </a:rPr>
              <a:t>&gt;);</a:t>
            </a:r>
          </a:p>
        </p:txBody>
      </p:sp>
      <p:sp>
        <p:nvSpPr>
          <p:cNvPr id="98" name="ZoneTexte 97">
            <a:extLst>
              <a:ext uri="{FF2B5EF4-FFF2-40B4-BE49-F238E27FC236}">
                <a16:creationId xmlns:a16="http://schemas.microsoft.com/office/drawing/2014/main" id="{EC277F67-3E58-46B0-850D-1616DD754D96}"/>
              </a:ext>
            </a:extLst>
          </p:cNvPr>
          <p:cNvSpPr txBox="1"/>
          <p:nvPr/>
        </p:nvSpPr>
        <p:spPr>
          <a:xfrm>
            <a:off x="6318169" y="4852577"/>
            <a:ext cx="6415390" cy="830997"/>
          </a:xfrm>
          <a:prstGeom prst="rect">
            <a:avLst/>
          </a:prstGeom>
          <a:noFill/>
        </p:spPr>
        <p:txBody>
          <a:bodyPr wrap="square">
            <a:spAutoFit/>
          </a:bodyPr>
          <a:lstStyle/>
          <a:p>
            <a:r>
              <a:rPr lang="en-GB" sz="1200" b="0" dirty="0" err="1">
                <a:solidFill>
                  <a:srgbClr val="859900"/>
                </a:solidFill>
                <a:effectLst/>
                <a:latin typeface="Consolas" panose="020B0609020204030204" pitchFamily="49" charset="0"/>
              </a:rPr>
              <a:t>impl</a:t>
            </a:r>
            <a:r>
              <a:rPr lang="en-GB" sz="1200" b="0" dirty="0">
                <a:solidFill>
                  <a:srgbClr val="657B83"/>
                </a:solidFill>
                <a:effectLst/>
                <a:latin typeface="Consolas" panose="020B0609020204030204" pitchFamily="49" charset="0"/>
              </a:rPr>
              <a:t> </a:t>
            </a:r>
            <a:r>
              <a:rPr lang="en-GB" sz="1200" b="0" dirty="0">
                <a:solidFill>
                  <a:srgbClr val="CB4B16"/>
                </a:solidFill>
                <a:effectLst/>
                <a:latin typeface="Consolas" panose="020B0609020204030204" pitchFamily="49" charset="0"/>
              </a:rPr>
              <a:t>Drop</a:t>
            </a:r>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for</a:t>
            </a:r>
            <a:r>
              <a:rPr lang="en-GB" sz="1200" b="0" dirty="0">
                <a:solidFill>
                  <a:srgbClr val="657B83"/>
                </a:solidFill>
                <a:effectLst/>
                <a:latin typeface="Consolas" panose="020B0609020204030204" pitchFamily="49" charset="0"/>
              </a:rPr>
              <a:t> </a:t>
            </a:r>
            <a:r>
              <a:rPr lang="en-GB" sz="1200" b="0" dirty="0" err="1">
                <a:solidFill>
                  <a:srgbClr val="CB4B16"/>
                </a:solidFill>
                <a:effectLst/>
                <a:latin typeface="Consolas" panose="020B0609020204030204" pitchFamily="49" charset="0"/>
              </a:rPr>
              <a:t>FlashSession</a:t>
            </a:r>
            <a:r>
              <a:rPr lang="en-GB" sz="1200" b="0" dirty="0">
                <a:solidFill>
                  <a:srgbClr val="657B83"/>
                </a:solidFill>
                <a:effectLst/>
                <a:latin typeface="Consolas" panose="020B0609020204030204" pitchFamily="49" charset="0"/>
              </a:rPr>
              <a:t> {</a:t>
            </a:r>
          </a:p>
          <a:p>
            <a:r>
              <a:rPr lang="en-GB" sz="1200" b="0" dirty="0">
                <a:solidFill>
                  <a:srgbClr val="657B83"/>
                </a:solidFill>
                <a:effectLst/>
                <a:latin typeface="Consolas" panose="020B0609020204030204" pitchFamily="49" charset="0"/>
              </a:rPr>
              <a:t>    </a:t>
            </a:r>
            <a:r>
              <a:rPr lang="en-GB" sz="1200" b="0" dirty="0" err="1">
                <a:solidFill>
                  <a:srgbClr val="859900"/>
                </a:solidFill>
                <a:effectLst/>
                <a:latin typeface="Consolas" panose="020B0609020204030204" pitchFamily="49" charset="0"/>
              </a:rPr>
              <a:t>fn</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drop</a:t>
            </a:r>
            <a:r>
              <a:rPr lang="en-GB" sz="1200" b="0" dirty="0">
                <a:solidFill>
                  <a:srgbClr val="657B83"/>
                </a:solidFill>
                <a:effectLst/>
                <a:latin typeface="Consolas" panose="020B0609020204030204" pitchFamily="49" charset="0"/>
              </a:rPr>
              <a:t>(</a:t>
            </a:r>
            <a:r>
              <a:rPr lang="en-GB" sz="1200" b="0" dirty="0">
                <a:solidFill>
                  <a:srgbClr val="859900"/>
                </a:solidFill>
                <a:effectLst/>
                <a:latin typeface="Consolas" panose="020B0609020204030204" pitchFamily="49" charset="0"/>
              </a:rPr>
              <a:t>&amp;</a:t>
            </a:r>
            <a:r>
              <a:rPr lang="en-GB" sz="1200" b="1" dirty="0">
                <a:solidFill>
                  <a:srgbClr val="586E75"/>
                </a:solidFill>
                <a:effectLst/>
                <a:latin typeface="Consolas" panose="020B0609020204030204" pitchFamily="49" charset="0"/>
              </a:rPr>
              <a:t>mut</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self</a:t>
            </a:r>
            <a:r>
              <a:rPr lang="en-GB" sz="1200" b="0" dirty="0">
                <a:solidFill>
                  <a:srgbClr val="657B83"/>
                </a:solidFill>
                <a:effectLst/>
                <a:latin typeface="Consolas" panose="020B0609020204030204" pitchFamily="49" charset="0"/>
              </a:rPr>
              <a:t>) {</a:t>
            </a:r>
          </a:p>
          <a:p>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self</a:t>
            </a:r>
            <a:r>
              <a:rPr lang="en-GB" sz="1200" b="0" dirty="0">
                <a:solidFill>
                  <a:srgbClr val="859900"/>
                </a:solidFill>
                <a:effectLst/>
                <a:latin typeface="Consolas" panose="020B0609020204030204" pitchFamily="49" charset="0"/>
              </a:rPr>
              <a:t>.</a:t>
            </a:r>
            <a:r>
              <a:rPr lang="en-GB" sz="1200" b="0" dirty="0">
                <a:solidFill>
                  <a:srgbClr val="657B83"/>
                </a:solidFill>
                <a:effectLst/>
                <a:latin typeface="Consolas" panose="020B0609020204030204" pitchFamily="49" charset="0"/>
              </a:rPr>
              <a:t>0</a:t>
            </a:r>
            <a:r>
              <a:rPr lang="en-GB" sz="1200" b="0" dirty="0">
                <a:solidFill>
                  <a:srgbClr val="859900"/>
                </a:solidFill>
                <a:effectLst/>
                <a:latin typeface="Consolas" panose="020B0609020204030204" pitchFamily="49" charset="0"/>
              </a:rPr>
              <a:t>.</a:t>
            </a:r>
            <a:r>
              <a:rPr lang="en-GB" sz="1200" b="0" dirty="0">
                <a:solidFill>
                  <a:srgbClr val="268BD2"/>
                </a:solidFill>
                <a:effectLst/>
                <a:latin typeface="Consolas" panose="020B0609020204030204" pitchFamily="49" charset="0"/>
              </a:rPr>
              <a:t>send</a:t>
            </a:r>
            <a:r>
              <a:rPr lang="en-GB" sz="1200" b="0" dirty="0">
                <a:solidFill>
                  <a:srgbClr val="657B83"/>
                </a:solidFill>
                <a:effectLst/>
                <a:latin typeface="Consolas" panose="020B0609020204030204" pitchFamily="49" charset="0"/>
              </a:rPr>
              <a:t>(</a:t>
            </a:r>
            <a:r>
              <a:rPr lang="en-GB" sz="1200" b="0" dirty="0" err="1">
                <a:solidFill>
                  <a:srgbClr val="CB4B16"/>
                </a:solidFill>
                <a:effectLst/>
                <a:latin typeface="Consolas" panose="020B0609020204030204" pitchFamily="49" charset="0"/>
              </a:rPr>
              <a:t>FlashSessionEvent</a:t>
            </a:r>
            <a:r>
              <a:rPr lang="en-GB" sz="1200" b="0" dirty="0">
                <a:solidFill>
                  <a:srgbClr val="CB4B16"/>
                </a:solidFill>
                <a:effectLst/>
                <a:latin typeface="Consolas" panose="020B0609020204030204" pitchFamily="49" charset="0"/>
              </a:rPr>
              <a:t>::Finished</a:t>
            </a:r>
            <a:r>
              <a:rPr lang="en-GB" sz="1200" b="0" dirty="0">
                <a:solidFill>
                  <a:srgbClr val="657B83"/>
                </a:solidFill>
                <a:effectLst/>
                <a:latin typeface="Consolas" panose="020B0609020204030204" pitchFamily="49" charset="0"/>
              </a:rPr>
              <a:t>);</a:t>
            </a:r>
          </a:p>
          <a:p>
            <a:r>
              <a:rPr lang="en-GB" sz="1200" b="0" dirty="0">
                <a:solidFill>
                  <a:srgbClr val="657B83"/>
                </a:solidFill>
                <a:effectLst/>
                <a:latin typeface="Consolas" panose="020B0609020204030204" pitchFamily="49" charset="0"/>
              </a:rPr>
              <a:t>}</a:t>
            </a:r>
            <a:endParaRPr lang="en-US" sz="1200" b="0" dirty="0">
              <a:solidFill>
                <a:srgbClr val="657B83"/>
              </a:solidFill>
              <a:effectLst/>
              <a:latin typeface="Consolas" panose="020B0609020204030204" pitchFamily="49" charset="0"/>
            </a:endParaRPr>
          </a:p>
        </p:txBody>
      </p:sp>
      <p:sp>
        <p:nvSpPr>
          <p:cNvPr id="106" name="ZoneTexte 105">
            <a:extLst>
              <a:ext uri="{FF2B5EF4-FFF2-40B4-BE49-F238E27FC236}">
                <a16:creationId xmlns:a16="http://schemas.microsoft.com/office/drawing/2014/main" id="{CC84AFE9-4EAF-457A-AD47-6A94BE3701A4}"/>
              </a:ext>
            </a:extLst>
          </p:cNvPr>
          <p:cNvSpPr txBox="1"/>
          <p:nvPr/>
        </p:nvSpPr>
        <p:spPr>
          <a:xfrm>
            <a:off x="6318169" y="4504252"/>
            <a:ext cx="6736080" cy="276999"/>
          </a:xfrm>
          <a:prstGeom prst="rect">
            <a:avLst/>
          </a:prstGeom>
          <a:noFill/>
        </p:spPr>
        <p:txBody>
          <a:bodyPr wrap="square">
            <a:spAutoFit/>
          </a:bodyPr>
          <a:lstStyle/>
          <a:p>
            <a:r>
              <a:rPr lang="en-US" sz="1200" b="0" dirty="0">
                <a:solidFill>
                  <a:srgbClr val="859900"/>
                </a:solidFill>
                <a:effectLst/>
                <a:latin typeface="Consolas" panose="020B0609020204030204" pitchFamily="49" charset="0"/>
              </a:rPr>
              <a:t>pub</a:t>
            </a:r>
            <a:r>
              <a:rPr lang="en-US" sz="1200" b="0" dirty="0">
                <a:solidFill>
                  <a:srgbClr val="657B83"/>
                </a:solidFill>
                <a:effectLst/>
                <a:latin typeface="Consolas" panose="020B0609020204030204" pitchFamily="49" charset="0"/>
              </a:rPr>
              <a:t> </a:t>
            </a:r>
            <a:r>
              <a:rPr lang="en-US" sz="1200" b="1" dirty="0" err="1">
                <a:solidFill>
                  <a:srgbClr val="586E75"/>
                </a:solidFill>
                <a:effectLst/>
                <a:latin typeface="Consolas" panose="020B0609020204030204" pitchFamily="49" charset="0"/>
              </a:rPr>
              <a:t>enum</a:t>
            </a:r>
            <a:r>
              <a:rPr lang="en-US" sz="1200" b="0" dirty="0">
                <a:solidFill>
                  <a:srgbClr val="657B83"/>
                </a:solidFill>
                <a:effectLst/>
                <a:latin typeface="Consolas" panose="020B0609020204030204" pitchFamily="49" charset="0"/>
              </a:rPr>
              <a:t> </a:t>
            </a:r>
            <a:r>
              <a:rPr lang="en-US" sz="1200" b="0" dirty="0" err="1">
                <a:solidFill>
                  <a:srgbClr val="CB4B16"/>
                </a:solidFill>
                <a:effectLst/>
                <a:latin typeface="Consolas" panose="020B0609020204030204" pitchFamily="49" charset="0"/>
              </a:rPr>
              <a:t>FlashSessionEvent</a:t>
            </a:r>
            <a:r>
              <a:rPr lang="en-US" sz="1200" b="0" dirty="0">
                <a:solidFill>
                  <a:srgbClr val="657B83"/>
                </a:solidFill>
                <a:effectLst/>
                <a:latin typeface="Consolas" panose="020B0609020204030204" pitchFamily="49" charset="0"/>
              </a:rPr>
              <a:t> { </a:t>
            </a:r>
            <a:r>
              <a:rPr lang="en-US" sz="1200" b="0" dirty="0">
                <a:solidFill>
                  <a:srgbClr val="CB4B16"/>
                </a:solidFill>
                <a:effectLst/>
                <a:latin typeface="Consolas" panose="020B0609020204030204" pitchFamily="49" charset="0"/>
              </a:rPr>
              <a:t>Created</a:t>
            </a:r>
            <a:r>
              <a:rPr lang="en-US" sz="1200" b="0" dirty="0">
                <a:solidFill>
                  <a:srgbClr val="657B83"/>
                </a:solidFill>
                <a:effectLst/>
                <a:latin typeface="Consolas" panose="020B0609020204030204" pitchFamily="49" charset="0"/>
              </a:rPr>
              <a:t>, </a:t>
            </a:r>
            <a:r>
              <a:rPr lang="en-US" sz="1200" b="0" dirty="0">
                <a:solidFill>
                  <a:srgbClr val="CB4B16"/>
                </a:solidFill>
                <a:effectLst/>
                <a:latin typeface="Consolas" panose="020B0609020204030204" pitchFamily="49" charset="0"/>
              </a:rPr>
              <a:t>Finished</a:t>
            </a:r>
            <a:r>
              <a:rPr lang="en-US" sz="1200" b="0" dirty="0">
                <a:solidFill>
                  <a:srgbClr val="657B83"/>
                </a:solidFill>
                <a:effectLst/>
                <a:latin typeface="Consolas" panose="020B0609020204030204" pitchFamily="49" charset="0"/>
              </a:rPr>
              <a:t> }</a:t>
            </a:r>
          </a:p>
        </p:txBody>
      </p:sp>
      <p:sp>
        <p:nvSpPr>
          <p:cNvPr id="119" name="ZoneTexte 118">
            <a:extLst>
              <a:ext uri="{FF2B5EF4-FFF2-40B4-BE49-F238E27FC236}">
                <a16:creationId xmlns:a16="http://schemas.microsoft.com/office/drawing/2014/main" id="{B56DCF45-7476-4B25-B01B-B45212270132}"/>
              </a:ext>
            </a:extLst>
          </p:cNvPr>
          <p:cNvSpPr txBox="1"/>
          <p:nvPr/>
        </p:nvSpPr>
        <p:spPr>
          <a:xfrm>
            <a:off x="6318169" y="3017154"/>
            <a:ext cx="6736080" cy="1415772"/>
          </a:xfrm>
          <a:prstGeom prst="rect">
            <a:avLst/>
          </a:prstGeom>
          <a:noFill/>
        </p:spPr>
        <p:txBody>
          <a:bodyPr wrap="square">
            <a:spAutoFit/>
          </a:bodyPr>
          <a:lstStyle/>
          <a:p>
            <a:r>
              <a:rPr lang="en-GB" sz="1200" b="0" dirty="0" err="1">
                <a:solidFill>
                  <a:srgbClr val="859900"/>
                </a:solidFill>
                <a:effectLst/>
                <a:latin typeface="Consolas" panose="020B0609020204030204" pitchFamily="49" charset="0"/>
              </a:rPr>
              <a:t>impl</a:t>
            </a:r>
            <a:r>
              <a:rPr lang="en-GB" sz="1200" b="0" dirty="0">
                <a:solidFill>
                  <a:srgbClr val="657B83"/>
                </a:solidFill>
                <a:effectLst/>
                <a:latin typeface="Consolas" panose="020B0609020204030204" pitchFamily="49" charset="0"/>
              </a:rPr>
              <a:t> </a:t>
            </a:r>
            <a:r>
              <a:rPr lang="en-GB" sz="1200" b="0" dirty="0" err="1">
                <a:solidFill>
                  <a:srgbClr val="CB4B16"/>
                </a:solidFill>
                <a:effectLst/>
                <a:latin typeface="Consolas" panose="020B0609020204030204" pitchFamily="49" charset="0"/>
              </a:rPr>
              <a:t>FlashEndpoint</a:t>
            </a:r>
            <a:r>
              <a:rPr lang="en-GB" sz="1200" b="0" dirty="0">
                <a:solidFill>
                  <a:srgbClr val="657B83"/>
                </a:solidFill>
                <a:effectLst/>
                <a:latin typeface="Consolas" panose="020B0609020204030204" pitchFamily="49" charset="0"/>
              </a:rPr>
              <a:t> {</a:t>
            </a:r>
          </a:p>
          <a:p>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pub</a:t>
            </a:r>
            <a:r>
              <a:rPr lang="en-GB" sz="1200" b="0" dirty="0">
                <a:solidFill>
                  <a:srgbClr val="657B83"/>
                </a:solidFill>
                <a:effectLst/>
                <a:latin typeface="Consolas" panose="020B0609020204030204" pitchFamily="49" charset="0"/>
              </a:rPr>
              <a:t> </a:t>
            </a:r>
            <a:r>
              <a:rPr lang="en-GB" sz="1200" b="0" dirty="0" err="1">
                <a:solidFill>
                  <a:srgbClr val="859900"/>
                </a:solidFill>
                <a:effectLst/>
                <a:latin typeface="Consolas" panose="020B0609020204030204" pitchFamily="49" charset="0"/>
              </a:rPr>
              <a:t>fn</a:t>
            </a:r>
            <a:r>
              <a:rPr lang="en-GB" sz="1200" b="0" dirty="0">
                <a:solidFill>
                  <a:srgbClr val="657B83"/>
                </a:solidFill>
                <a:effectLst/>
                <a:latin typeface="Consolas" panose="020B0609020204030204" pitchFamily="49" charset="0"/>
              </a:rPr>
              <a:t> </a:t>
            </a:r>
            <a:r>
              <a:rPr lang="en-GB" sz="1200" b="0" dirty="0" err="1">
                <a:solidFill>
                  <a:srgbClr val="268BD2"/>
                </a:solidFill>
                <a:effectLst/>
                <a:latin typeface="Consolas" panose="020B0609020204030204" pitchFamily="49" charset="0"/>
              </a:rPr>
              <a:t>new_session</a:t>
            </a:r>
            <a:r>
              <a:rPr lang="en-GB" sz="1200" b="0" dirty="0">
                <a:solidFill>
                  <a:srgbClr val="657B83"/>
                </a:solidFill>
                <a:effectLst/>
                <a:latin typeface="Consolas" panose="020B0609020204030204" pitchFamily="49" charset="0"/>
              </a:rPr>
              <a:t>(</a:t>
            </a:r>
            <a:r>
              <a:rPr lang="en-GB" sz="1200" b="0" dirty="0">
                <a:solidFill>
                  <a:srgbClr val="859900"/>
                </a:solidFill>
                <a:effectLst/>
                <a:latin typeface="Consolas" panose="020B0609020204030204" pitchFamily="49" charset="0"/>
              </a:rPr>
              <a:t>&amp;</a:t>
            </a:r>
            <a:r>
              <a:rPr lang="en-GB" sz="1200" b="1" dirty="0">
                <a:solidFill>
                  <a:srgbClr val="586E75"/>
                </a:solidFill>
                <a:effectLst/>
                <a:latin typeface="Consolas" panose="020B0609020204030204" pitchFamily="49" charset="0"/>
              </a:rPr>
              <a:t>mut</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self</a:t>
            </a:r>
            <a:r>
              <a:rPr lang="en-GB" sz="1200" b="0" dirty="0">
                <a:solidFill>
                  <a:srgbClr val="657B83"/>
                </a:solidFill>
                <a:effectLst/>
                <a:latin typeface="Consolas" panose="020B0609020204030204" pitchFamily="49" charset="0"/>
              </a:rPr>
              <a:t>, …) </a:t>
            </a:r>
            <a:r>
              <a:rPr lang="en-GB" sz="1200" b="0" dirty="0">
                <a:solidFill>
                  <a:srgbClr val="859900"/>
                </a:solidFill>
                <a:effectLst/>
                <a:latin typeface="Consolas" panose="020B0609020204030204" pitchFamily="49" charset="0"/>
              </a:rPr>
              <a:t>-&gt;</a:t>
            </a:r>
            <a:r>
              <a:rPr lang="en-GB" sz="1200" b="0" dirty="0">
                <a:solidFill>
                  <a:srgbClr val="657B83"/>
                </a:solidFill>
                <a:effectLst/>
                <a:latin typeface="Consolas" panose="020B0609020204030204" pitchFamily="49" charset="0"/>
              </a:rPr>
              <a:t> </a:t>
            </a:r>
            <a:r>
              <a:rPr lang="en-GB" sz="1200" b="0" dirty="0">
                <a:solidFill>
                  <a:srgbClr val="CB4B16"/>
                </a:solidFill>
                <a:effectLst/>
                <a:latin typeface="Consolas" panose="020B0609020204030204" pitchFamily="49" charset="0"/>
              </a:rPr>
              <a:t>Result</a:t>
            </a:r>
            <a:r>
              <a:rPr lang="en-GB" sz="1200" b="0" dirty="0">
                <a:solidFill>
                  <a:srgbClr val="657B83"/>
                </a:solidFill>
                <a:effectLst/>
                <a:latin typeface="Consolas" panose="020B0609020204030204" pitchFamily="49" charset="0"/>
              </a:rPr>
              <a:t>&lt;</a:t>
            </a:r>
            <a:r>
              <a:rPr lang="en-GB" sz="1200" b="0" dirty="0" err="1">
                <a:solidFill>
                  <a:srgbClr val="CB4B16"/>
                </a:solidFill>
                <a:effectLst/>
                <a:latin typeface="Consolas" panose="020B0609020204030204" pitchFamily="49" charset="0"/>
              </a:rPr>
              <a:t>FlashSession</a:t>
            </a:r>
            <a:r>
              <a:rPr lang="en-GB" sz="1200" b="0" dirty="0">
                <a:solidFill>
                  <a:srgbClr val="657B83"/>
                </a:solidFill>
                <a:effectLst/>
                <a:latin typeface="Consolas" panose="020B0609020204030204" pitchFamily="49" charset="0"/>
              </a:rPr>
              <a:t>, </a:t>
            </a:r>
            <a:r>
              <a:rPr lang="en-GB" sz="1200" dirty="0">
                <a:solidFill>
                  <a:srgbClr val="859900"/>
                </a:solidFill>
                <a:latin typeface="Consolas" panose="020B0609020204030204" pitchFamily="49" charset="0"/>
              </a:rPr>
              <a:t>…</a:t>
            </a:r>
            <a:r>
              <a:rPr lang="en-GB" sz="1200" b="0" dirty="0">
                <a:solidFill>
                  <a:srgbClr val="657B83"/>
                </a:solidFill>
                <a:effectLst/>
                <a:latin typeface="Consolas" panose="020B0609020204030204" pitchFamily="49" charset="0"/>
              </a:rPr>
              <a:t>&gt; {</a:t>
            </a:r>
          </a:p>
          <a:p>
            <a:r>
              <a:rPr lang="en-GB" sz="1200" b="0" dirty="0">
                <a:solidFill>
                  <a:srgbClr val="657B83"/>
                </a:solidFill>
                <a:effectLst/>
                <a:latin typeface="Consolas" panose="020B0609020204030204" pitchFamily="49" charset="0"/>
              </a:rPr>
              <a:t>        </a:t>
            </a:r>
            <a:r>
              <a:rPr lang="en-GB" sz="1200" b="0" i="1" dirty="0">
                <a:solidFill>
                  <a:srgbClr val="93A1A1"/>
                </a:solidFill>
                <a:effectLst/>
                <a:latin typeface="Consolas" panose="020B0609020204030204" pitchFamily="49" charset="0"/>
              </a:rPr>
              <a:t>/* </a:t>
            </a:r>
            <a:r>
              <a:rPr lang="en-GB" sz="1200" i="1" dirty="0">
                <a:solidFill>
                  <a:srgbClr val="93A1A1"/>
                </a:solidFill>
                <a:latin typeface="Consolas" panose="020B0609020204030204" pitchFamily="49" charset="0"/>
              </a:rPr>
              <a:t>…</a:t>
            </a:r>
            <a:r>
              <a:rPr lang="en-GB" sz="1200" b="0" i="1" dirty="0">
                <a:solidFill>
                  <a:srgbClr val="93A1A1"/>
                </a:solidFill>
                <a:effectLst/>
                <a:latin typeface="Consolas" panose="020B0609020204030204" pitchFamily="49" charset="0"/>
              </a:rPr>
              <a:t> skipped … */</a:t>
            </a:r>
            <a:endParaRPr lang="en-GB" sz="1200" b="0" dirty="0">
              <a:solidFill>
                <a:srgbClr val="657B83"/>
              </a:solidFill>
              <a:effectLst/>
              <a:latin typeface="Consolas" panose="020B0609020204030204" pitchFamily="49" charset="0"/>
            </a:endParaRPr>
          </a:p>
          <a:p>
            <a:r>
              <a:rPr lang="en-GB" sz="1200" b="0" dirty="0">
                <a:solidFill>
                  <a:srgbClr val="657B83"/>
                </a:solidFill>
                <a:effectLst/>
                <a:latin typeface="Consolas" panose="020B0609020204030204" pitchFamily="49" charset="0"/>
              </a:rPr>
              <a:t>        </a:t>
            </a:r>
            <a:r>
              <a:rPr lang="en-GB" sz="1200" b="0" dirty="0" err="1">
                <a:solidFill>
                  <a:srgbClr val="268BD2"/>
                </a:solidFill>
                <a:effectLst/>
                <a:latin typeface="Consolas" panose="020B0609020204030204" pitchFamily="49" charset="0"/>
              </a:rPr>
              <a:t>self</a:t>
            </a:r>
            <a:r>
              <a:rPr lang="en-GB" sz="1200" b="0" dirty="0" err="1">
                <a:solidFill>
                  <a:srgbClr val="859900"/>
                </a:solidFill>
                <a:effectLst/>
                <a:latin typeface="Consolas" panose="020B0609020204030204" pitchFamily="49" charset="0"/>
              </a:rPr>
              <a:t>.</a:t>
            </a:r>
            <a:r>
              <a:rPr lang="en-GB" sz="1200" b="0" dirty="0" err="1">
                <a:solidFill>
                  <a:srgbClr val="657B83"/>
                </a:solidFill>
                <a:effectLst/>
                <a:latin typeface="Consolas" panose="020B0609020204030204" pitchFamily="49" charset="0"/>
              </a:rPr>
              <a:t>sender</a:t>
            </a:r>
            <a:r>
              <a:rPr lang="en-GB" sz="1200" b="0" dirty="0" err="1">
                <a:solidFill>
                  <a:srgbClr val="859900"/>
                </a:solidFill>
                <a:effectLst/>
                <a:latin typeface="Consolas" panose="020B0609020204030204" pitchFamily="49" charset="0"/>
              </a:rPr>
              <a:t>.</a:t>
            </a:r>
            <a:r>
              <a:rPr lang="en-GB" sz="1200" b="0" dirty="0" err="1">
                <a:solidFill>
                  <a:srgbClr val="268BD2"/>
                </a:solidFill>
                <a:effectLst/>
                <a:latin typeface="Consolas" panose="020B0609020204030204" pitchFamily="49" charset="0"/>
              </a:rPr>
              <a:t>send</a:t>
            </a:r>
            <a:r>
              <a:rPr lang="en-GB" sz="1200" b="0" dirty="0">
                <a:solidFill>
                  <a:srgbClr val="657B83"/>
                </a:solidFill>
                <a:effectLst/>
                <a:latin typeface="Consolas" panose="020B0609020204030204" pitchFamily="49" charset="0"/>
              </a:rPr>
              <a:t>(</a:t>
            </a:r>
            <a:r>
              <a:rPr lang="en-GB" sz="1200" b="0" dirty="0" err="1">
                <a:solidFill>
                  <a:srgbClr val="CB4B16"/>
                </a:solidFill>
                <a:effectLst/>
                <a:latin typeface="Consolas" panose="020B0609020204030204" pitchFamily="49" charset="0"/>
              </a:rPr>
              <a:t>FlashSessionEvent</a:t>
            </a:r>
            <a:r>
              <a:rPr lang="en-GB" sz="1200" b="0" dirty="0">
                <a:solidFill>
                  <a:srgbClr val="859900"/>
                </a:solidFill>
                <a:effectLst/>
                <a:latin typeface="Consolas" panose="020B0609020204030204" pitchFamily="49" charset="0"/>
              </a:rPr>
              <a:t>::</a:t>
            </a:r>
            <a:r>
              <a:rPr lang="en-GB" sz="1200" b="0" dirty="0">
                <a:solidFill>
                  <a:srgbClr val="CB4B16"/>
                </a:solidFill>
                <a:effectLst/>
                <a:latin typeface="Consolas" panose="020B0609020204030204" pitchFamily="49" charset="0"/>
              </a:rPr>
              <a:t>Created</a:t>
            </a:r>
            <a:r>
              <a:rPr lang="en-GB" sz="1200" b="0" dirty="0">
                <a:solidFill>
                  <a:srgbClr val="657B83"/>
                </a:solidFill>
                <a:effectLst/>
                <a:latin typeface="Consolas" panose="020B0609020204030204" pitchFamily="49" charset="0"/>
              </a:rPr>
              <a:t>);</a:t>
            </a:r>
          </a:p>
          <a:p>
            <a:r>
              <a:rPr lang="en-GB" sz="1200" b="0" dirty="0">
                <a:solidFill>
                  <a:srgbClr val="657B83"/>
                </a:solidFill>
                <a:effectLst/>
                <a:latin typeface="Consolas" panose="020B0609020204030204" pitchFamily="49" charset="0"/>
              </a:rPr>
              <a:t>        </a:t>
            </a:r>
            <a:r>
              <a:rPr lang="en-GB" sz="1200" b="0" i="1" dirty="0">
                <a:solidFill>
                  <a:srgbClr val="93A1A1"/>
                </a:solidFill>
                <a:effectLst/>
                <a:latin typeface="Consolas" panose="020B0609020204030204" pitchFamily="49" charset="0"/>
              </a:rPr>
              <a:t>/* </a:t>
            </a:r>
            <a:r>
              <a:rPr lang="en-GB" sz="1200" i="1" dirty="0">
                <a:solidFill>
                  <a:srgbClr val="93A1A1"/>
                </a:solidFill>
                <a:latin typeface="Consolas" panose="020B0609020204030204" pitchFamily="49" charset="0"/>
              </a:rPr>
              <a:t>…</a:t>
            </a:r>
            <a:r>
              <a:rPr lang="en-GB" sz="1200" b="0" i="1" dirty="0">
                <a:solidFill>
                  <a:srgbClr val="93A1A1"/>
                </a:solidFill>
                <a:effectLst/>
                <a:latin typeface="Consolas" panose="020B0609020204030204" pitchFamily="49" charset="0"/>
              </a:rPr>
              <a:t> skipped … */</a:t>
            </a:r>
            <a:endParaRPr lang="en-GB" sz="1200" b="0" dirty="0">
              <a:solidFill>
                <a:srgbClr val="657B83"/>
              </a:solidFill>
              <a:effectLst/>
              <a:latin typeface="Consolas" panose="020B0609020204030204" pitchFamily="49" charset="0"/>
            </a:endParaRPr>
          </a:p>
          <a:p>
            <a:r>
              <a:rPr lang="en-GB" sz="1200" b="0" dirty="0">
                <a:solidFill>
                  <a:srgbClr val="657B83"/>
                </a:solidFill>
                <a:effectLst/>
                <a:latin typeface="Consolas" panose="020B0609020204030204" pitchFamily="49" charset="0"/>
              </a:rPr>
              <a:t>    }</a:t>
            </a:r>
          </a:p>
          <a:p>
            <a:r>
              <a:rPr lang="en-GB" sz="1200" b="0" dirty="0">
                <a:solidFill>
                  <a:srgbClr val="657B83"/>
                </a:solidFill>
                <a:effectLst/>
                <a:latin typeface="Consolas" panose="020B0609020204030204" pitchFamily="49" charset="0"/>
              </a:rPr>
              <a:t>}</a:t>
            </a:r>
          </a:p>
        </p:txBody>
      </p:sp>
      <p:sp>
        <p:nvSpPr>
          <p:cNvPr id="12" name="ZoneTexte 11">
            <a:extLst>
              <a:ext uri="{FF2B5EF4-FFF2-40B4-BE49-F238E27FC236}">
                <a16:creationId xmlns:a16="http://schemas.microsoft.com/office/drawing/2014/main" id="{8519C40A-D12F-4259-A3A9-F3826332C220}"/>
              </a:ext>
            </a:extLst>
          </p:cNvPr>
          <p:cNvSpPr txBox="1"/>
          <p:nvPr/>
        </p:nvSpPr>
        <p:spPr>
          <a:xfrm>
            <a:off x="6318169" y="2111092"/>
            <a:ext cx="3925975" cy="646331"/>
          </a:xfrm>
          <a:prstGeom prst="rect">
            <a:avLst/>
          </a:prstGeom>
          <a:noFill/>
        </p:spPr>
        <p:txBody>
          <a:bodyPr wrap="square">
            <a:spAutoFit/>
          </a:bodyPr>
          <a:lstStyle/>
          <a:p>
            <a:r>
              <a:rPr lang="en-GB" sz="1200" b="0" dirty="0">
                <a:solidFill>
                  <a:srgbClr val="859900"/>
                </a:solidFill>
                <a:effectLst/>
                <a:latin typeface="Consolas" panose="020B0609020204030204" pitchFamily="49" charset="0"/>
              </a:rPr>
              <a:t>pub</a:t>
            </a:r>
            <a:r>
              <a:rPr lang="en-GB" sz="1200" b="0" dirty="0">
                <a:solidFill>
                  <a:srgbClr val="657B83"/>
                </a:solidFill>
                <a:effectLst/>
                <a:latin typeface="Consolas" panose="020B0609020204030204" pitchFamily="49" charset="0"/>
              </a:rPr>
              <a:t> </a:t>
            </a:r>
            <a:r>
              <a:rPr lang="en-GB" sz="1200" b="1" dirty="0">
                <a:solidFill>
                  <a:srgbClr val="586E75"/>
                </a:solidFill>
                <a:effectLst/>
                <a:latin typeface="Consolas" panose="020B0609020204030204" pitchFamily="49" charset="0"/>
              </a:rPr>
              <a:t>struct</a:t>
            </a:r>
            <a:r>
              <a:rPr lang="en-GB" sz="1200" b="0" dirty="0">
                <a:solidFill>
                  <a:srgbClr val="657B83"/>
                </a:solidFill>
                <a:effectLst/>
                <a:latin typeface="Consolas" panose="020B0609020204030204" pitchFamily="49" charset="0"/>
              </a:rPr>
              <a:t> </a:t>
            </a:r>
            <a:r>
              <a:rPr lang="en-GB" sz="1200" b="0" dirty="0" err="1">
                <a:solidFill>
                  <a:srgbClr val="CB4B16"/>
                </a:solidFill>
                <a:effectLst/>
                <a:latin typeface="Consolas" panose="020B0609020204030204" pitchFamily="49" charset="0"/>
              </a:rPr>
              <a:t>FlashEndpoint</a:t>
            </a:r>
            <a:r>
              <a:rPr lang="en-GB" sz="1200" b="0" dirty="0">
                <a:solidFill>
                  <a:srgbClr val="657B83"/>
                </a:solidFill>
                <a:effectLst/>
                <a:latin typeface="Consolas" panose="020B0609020204030204" pitchFamily="49" charset="0"/>
              </a:rPr>
              <a:t> {</a:t>
            </a:r>
          </a:p>
          <a:p>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sender</a:t>
            </a:r>
            <a:r>
              <a:rPr lang="en-GB" sz="1200" b="0" dirty="0">
                <a:solidFill>
                  <a:srgbClr val="859900"/>
                </a:solidFill>
                <a:effectLst/>
                <a:latin typeface="Consolas" panose="020B0609020204030204" pitchFamily="49" charset="0"/>
              </a:rPr>
              <a:t>:</a:t>
            </a:r>
            <a:r>
              <a:rPr lang="en-GB" sz="1200" b="0" dirty="0">
                <a:solidFill>
                  <a:srgbClr val="657B83"/>
                </a:solidFill>
                <a:effectLst/>
                <a:latin typeface="Consolas" panose="020B0609020204030204" pitchFamily="49" charset="0"/>
              </a:rPr>
              <a:t> </a:t>
            </a:r>
            <a:r>
              <a:rPr lang="en-GB" sz="1200" b="0" dirty="0">
                <a:solidFill>
                  <a:srgbClr val="CB4B16"/>
                </a:solidFill>
                <a:effectLst/>
                <a:latin typeface="Consolas" panose="020B0609020204030204" pitchFamily="49" charset="0"/>
              </a:rPr>
              <a:t>Sender</a:t>
            </a:r>
            <a:r>
              <a:rPr lang="en-GB" sz="1200" b="0" dirty="0">
                <a:solidFill>
                  <a:srgbClr val="657B83"/>
                </a:solidFill>
                <a:effectLst/>
                <a:latin typeface="Consolas" panose="020B0609020204030204" pitchFamily="49" charset="0"/>
              </a:rPr>
              <a:t>&lt;</a:t>
            </a:r>
            <a:r>
              <a:rPr lang="en-GB" sz="1200" b="0" dirty="0" err="1">
                <a:solidFill>
                  <a:srgbClr val="CB4B16"/>
                </a:solidFill>
                <a:effectLst/>
                <a:latin typeface="Consolas" panose="020B0609020204030204" pitchFamily="49" charset="0"/>
              </a:rPr>
              <a:t>FlashSessionEvent</a:t>
            </a:r>
            <a:r>
              <a:rPr lang="en-GB" sz="1200" b="0" dirty="0">
                <a:solidFill>
                  <a:srgbClr val="657B83"/>
                </a:solidFill>
                <a:effectLst/>
                <a:latin typeface="Consolas" panose="020B0609020204030204" pitchFamily="49" charset="0"/>
              </a:rPr>
              <a:t>&gt;,</a:t>
            </a:r>
          </a:p>
          <a:p>
            <a:r>
              <a:rPr lang="en-GB" sz="1200" b="0" dirty="0">
                <a:solidFill>
                  <a:srgbClr val="657B83"/>
                </a:solidFill>
                <a:effectLst/>
                <a:latin typeface="Consolas" panose="020B0609020204030204" pitchFamily="49" charset="0"/>
              </a:rPr>
              <a:t>}</a:t>
            </a:r>
          </a:p>
        </p:txBody>
      </p:sp>
      <p:sp>
        <p:nvSpPr>
          <p:cNvPr id="16" name="Espace réservé du texte 5">
            <a:extLst>
              <a:ext uri="{FF2B5EF4-FFF2-40B4-BE49-F238E27FC236}">
                <a16:creationId xmlns:a16="http://schemas.microsoft.com/office/drawing/2014/main" id="{97DE4B32-AE23-4858-B147-BEDB84F1A608}"/>
              </a:ext>
            </a:extLst>
          </p:cNvPr>
          <p:cNvSpPr txBox="1">
            <a:spLocks/>
          </p:cNvSpPr>
          <p:nvPr/>
        </p:nvSpPr>
        <p:spPr>
          <a:xfrm>
            <a:off x="391920" y="1617901"/>
            <a:ext cx="11247967" cy="40275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633"/>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1pPr>
            <a:lvl2pPr marL="914400" marR="0" lvl="1" indent="-342900" algn="l" rtl="0">
              <a:lnSpc>
                <a:spcPct val="100000"/>
              </a:lnSpc>
              <a:spcBef>
                <a:spcPts val="633"/>
              </a:spcBef>
              <a:spcAft>
                <a:spcPts val="0"/>
              </a:spcAft>
              <a:buClr>
                <a:srgbClr val="0085AD"/>
              </a:buClr>
              <a:buSzPts val="1800"/>
              <a:buFont typeface="Arial"/>
              <a:buChar char="•"/>
              <a:defRPr sz="1700" b="0" i="0" u="none" strike="noStrike" cap="none">
                <a:solidFill>
                  <a:srgbClr val="4D4D4D"/>
                </a:solidFill>
                <a:latin typeface="Calibri"/>
                <a:ea typeface="Calibri"/>
                <a:cs typeface="Calibri"/>
                <a:sym typeface="Calibri"/>
              </a:defRPr>
            </a:lvl2pPr>
            <a:lvl3pPr marL="1371600" marR="0" lvl="2" indent="-342900" algn="l" rtl="0">
              <a:lnSpc>
                <a:spcPct val="100000"/>
              </a:lnSpc>
              <a:spcBef>
                <a:spcPts val="633"/>
              </a:spcBef>
              <a:spcAft>
                <a:spcPts val="0"/>
              </a:spcAft>
              <a:buClr>
                <a:srgbClr val="6399AE"/>
              </a:buClr>
              <a:buSzPts val="1800"/>
              <a:buFont typeface="Arial"/>
              <a:buChar char="•"/>
              <a:defRPr sz="1500" b="0" i="0" u="none" strike="noStrike" cap="none">
                <a:solidFill>
                  <a:srgbClr val="4D4D4D"/>
                </a:solidFill>
                <a:latin typeface="Calibri"/>
                <a:ea typeface="Calibri"/>
                <a:cs typeface="Calibri"/>
                <a:sym typeface="Calibri"/>
              </a:defRPr>
            </a:lvl3pPr>
            <a:lvl4pPr marL="1828800" marR="0" lvl="3" indent="-342900" algn="l" rtl="0">
              <a:lnSpc>
                <a:spcPct val="100000"/>
              </a:lnSpc>
              <a:spcBef>
                <a:spcPts val="633"/>
              </a:spcBef>
              <a:spcAft>
                <a:spcPts val="0"/>
              </a:spcAft>
              <a:buClr>
                <a:srgbClr val="595959"/>
              </a:buClr>
              <a:buSzPts val="1800"/>
              <a:buFont typeface="Arial"/>
              <a:buChar char="•"/>
              <a:defRPr sz="1500" b="0" i="0" u="none" strike="noStrike" cap="none">
                <a:solidFill>
                  <a:srgbClr val="4D4D4D"/>
                </a:solidFill>
                <a:latin typeface="Calibri"/>
                <a:ea typeface="Calibri"/>
                <a:cs typeface="Calibri"/>
                <a:sym typeface="Calibri"/>
              </a:defRPr>
            </a:lvl4pPr>
            <a:lvl5pPr marL="2286000" marR="0" lvl="4" indent="-342900" algn="l" rtl="0">
              <a:lnSpc>
                <a:spcPct val="115000"/>
              </a:lnSpc>
              <a:spcBef>
                <a:spcPts val="633"/>
              </a:spcBef>
              <a:spcAft>
                <a:spcPts val="0"/>
              </a:spcAft>
              <a:buClr>
                <a:schemeClr val="dk1"/>
              </a:buClr>
              <a:buSzPts val="1800"/>
              <a:buFont typeface="Arial"/>
              <a:buChar char="•"/>
              <a:defRPr sz="1200" b="0" i="0" u="none" strike="noStrike" cap="none">
                <a:solidFill>
                  <a:srgbClr val="595959"/>
                </a:solidFill>
                <a:latin typeface="Calibri"/>
                <a:ea typeface="Calibri"/>
                <a:cs typeface="Calibri"/>
                <a:sym typeface="Calibri"/>
              </a:defRPr>
            </a:lvl5pPr>
            <a:lvl6pPr marL="2743200" marR="0" lvl="5" indent="-342900" algn="l" rtl="0">
              <a:lnSpc>
                <a:spcPct val="115000"/>
              </a:lnSpc>
              <a:spcBef>
                <a:spcPts val="0"/>
              </a:spcBef>
              <a:spcAft>
                <a:spcPts val="0"/>
              </a:spcAft>
              <a:buClr>
                <a:srgbClr val="595959"/>
              </a:buClr>
              <a:buSzPts val="1800"/>
              <a:buFont typeface="Arial"/>
              <a:buChar char="•"/>
              <a:defRPr sz="1200" b="0" i="0" u="none" strike="noStrike" cap="none">
                <a:solidFill>
                  <a:srgbClr val="595959"/>
                </a:solidFill>
                <a:latin typeface="Calibri"/>
                <a:ea typeface="Calibri"/>
                <a:cs typeface="Calibri"/>
                <a:sym typeface="Calibri"/>
              </a:defRPr>
            </a:lvl6pPr>
            <a:lvl7pPr marL="3200400" marR="0" lvl="6" indent="-342900" algn="l" rtl="0">
              <a:lnSpc>
                <a:spcPct val="115000"/>
              </a:lnSpc>
              <a:spcBef>
                <a:spcPts val="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7pPr>
            <a:lvl8pPr marL="3657600" marR="0" lvl="7" indent="-342900" algn="l" rtl="0">
              <a:lnSpc>
                <a:spcPct val="115000"/>
              </a:lnSpc>
              <a:spcBef>
                <a:spcPts val="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8pPr>
            <a:lvl9pPr marL="4114800" marR="0" lvl="8" indent="-342900" algn="l" rtl="0">
              <a:lnSpc>
                <a:spcPct val="115000"/>
              </a:lnSpc>
              <a:spcBef>
                <a:spcPts val="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9pPr>
          </a:lstStyle>
          <a:p>
            <a:pPr marL="228600" indent="0"/>
            <a:r>
              <a:rPr lang="en-GB" sz="1600" dirty="0"/>
              <a:t>Step by step guide of the design process</a:t>
            </a:r>
          </a:p>
          <a:p>
            <a:pPr marL="571500" indent="-342900">
              <a:buFont typeface="+mj-lt"/>
              <a:buAutoNum type="arabicPeriod"/>
            </a:pPr>
            <a:r>
              <a:rPr lang="en-GB" sz="1600" dirty="0"/>
              <a:t>Define an active Flash session type</a:t>
            </a:r>
          </a:p>
          <a:p>
            <a:pPr marL="571500" indent="-342900">
              <a:buFont typeface="+mj-lt"/>
              <a:buAutoNum type="arabicPeriod"/>
            </a:pPr>
            <a:r>
              <a:rPr lang="en-GB" sz="1600" dirty="0"/>
              <a:t>Restrict Flash accesses to active Sessions only</a:t>
            </a:r>
          </a:p>
          <a:p>
            <a:pPr marL="571500" indent="-342900">
              <a:buFont typeface="+mj-lt"/>
              <a:buAutoNum type="arabicPeriod"/>
            </a:pPr>
            <a:r>
              <a:rPr lang="en-GB" sz="1600" dirty="0"/>
              <a:t>Define a Flash endpoint type to manage device sessions</a:t>
            </a:r>
          </a:p>
          <a:p>
            <a:pPr marL="571500" indent="-342900">
              <a:buFont typeface="+mj-lt"/>
              <a:buAutoNum type="arabicPeriod"/>
            </a:pPr>
            <a:r>
              <a:rPr lang="en-GB" sz="1600" dirty="0"/>
              <a:t>Encode session lifecycle events in type systems</a:t>
            </a:r>
          </a:p>
          <a:p>
            <a:pPr marL="228600" indent="0"/>
            <a:endParaRPr lang="en-GB" sz="1600" dirty="0"/>
          </a:p>
          <a:p>
            <a:pPr marL="228600" indent="0"/>
            <a:endParaRPr lang="en-GB" sz="1600" dirty="0"/>
          </a:p>
          <a:p>
            <a:pPr marL="514350" indent="-285750">
              <a:buFont typeface="Arial" panose="020B0604020202020204" pitchFamily="34" charset="0"/>
              <a:buChar char="•"/>
            </a:pPr>
            <a:endParaRPr lang="en-GB" sz="1600" dirty="0"/>
          </a:p>
          <a:p>
            <a:pPr marL="228600" indent="0"/>
            <a:endParaRPr lang="en-GB" sz="1600" dirty="0"/>
          </a:p>
        </p:txBody>
      </p:sp>
    </p:spTree>
    <p:extLst>
      <p:ext uri="{BB962C8B-B14F-4D97-AF65-F5344CB8AC3E}">
        <p14:creationId xmlns:p14="http://schemas.microsoft.com/office/powerpoint/2010/main" val="3257411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D024A7E-62E5-4170-B696-C4E12849D234}"/>
              </a:ext>
            </a:extLst>
          </p:cNvPr>
          <p:cNvSpPr>
            <a:spLocks noGrp="1"/>
          </p:cNvSpPr>
          <p:nvPr>
            <p:ph type="title"/>
          </p:nvPr>
        </p:nvSpPr>
        <p:spPr/>
        <p:txBody>
          <a:bodyPr/>
          <a:lstStyle/>
          <a:p>
            <a:r>
              <a:rPr lang="fr-FR" dirty="0"/>
              <a:t>Smart Flash Power Management (5/5)</a:t>
            </a:r>
            <a:endParaRPr lang="en-GB" dirty="0"/>
          </a:p>
        </p:txBody>
      </p:sp>
      <p:sp>
        <p:nvSpPr>
          <p:cNvPr id="6" name="Espace réservé du texte 5">
            <a:extLst>
              <a:ext uri="{FF2B5EF4-FFF2-40B4-BE49-F238E27FC236}">
                <a16:creationId xmlns:a16="http://schemas.microsoft.com/office/drawing/2014/main" id="{92C1F52E-4843-43ED-9331-BDC6FA39B511}"/>
              </a:ext>
            </a:extLst>
          </p:cNvPr>
          <p:cNvSpPr>
            <a:spLocks noGrp="1"/>
          </p:cNvSpPr>
          <p:nvPr>
            <p:ph type="body" idx="1"/>
          </p:nvPr>
        </p:nvSpPr>
        <p:spPr>
          <a:xfrm>
            <a:off x="391920" y="1617901"/>
            <a:ext cx="11247967" cy="4027591"/>
          </a:xfrm>
        </p:spPr>
        <p:txBody>
          <a:bodyPr/>
          <a:lstStyle/>
          <a:p>
            <a:pPr marL="228600" indent="0"/>
            <a:r>
              <a:rPr lang="en-GB" sz="1600" dirty="0"/>
              <a:t>Step by step guide of the design process</a:t>
            </a:r>
          </a:p>
          <a:p>
            <a:pPr marL="571500" indent="-342900">
              <a:buFont typeface="+mj-lt"/>
              <a:buAutoNum type="arabicPeriod"/>
            </a:pPr>
            <a:r>
              <a:rPr lang="en-GB" sz="1600" dirty="0"/>
              <a:t>Define an active Flash session type</a:t>
            </a:r>
          </a:p>
          <a:p>
            <a:pPr marL="571500" indent="-342900">
              <a:buFont typeface="+mj-lt"/>
              <a:buAutoNum type="arabicPeriod"/>
            </a:pPr>
            <a:r>
              <a:rPr lang="en-GB" sz="1600" dirty="0"/>
              <a:t>Restrict Flash accesses to active Sessions only</a:t>
            </a:r>
          </a:p>
          <a:p>
            <a:pPr marL="571500" indent="-342900">
              <a:buFont typeface="+mj-lt"/>
              <a:buAutoNum type="arabicPeriod"/>
            </a:pPr>
            <a:r>
              <a:rPr lang="en-GB" sz="1600" dirty="0"/>
              <a:t>Define a Flash endpoint type to manage device sessions</a:t>
            </a:r>
          </a:p>
          <a:p>
            <a:pPr marL="571500" indent="-342900">
              <a:buFont typeface="+mj-lt"/>
              <a:buAutoNum type="arabicPeriod"/>
            </a:pPr>
            <a:r>
              <a:rPr lang="en-GB" sz="1600" dirty="0"/>
              <a:t>Encode session lifecycle events in type systems</a:t>
            </a:r>
          </a:p>
          <a:p>
            <a:pPr marL="571500" indent="-342900">
              <a:buFont typeface="+mj-lt"/>
              <a:buAutoNum type="arabicPeriod"/>
            </a:pPr>
            <a:r>
              <a:rPr lang="en-GB" sz="1600" dirty="0"/>
              <a:t>Process lifecycle events in a cyclic function to control power</a:t>
            </a:r>
          </a:p>
          <a:p>
            <a:pPr marL="228600" indent="0"/>
            <a:endParaRPr lang="en-GB" sz="1600" dirty="0"/>
          </a:p>
          <a:p>
            <a:pPr marL="514350" indent="-285750">
              <a:buFont typeface="Arial" panose="020B0604020202020204" pitchFamily="34" charset="0"/>
              <a:buChar char="•"/>
            </a:pPr>
            <a:endParaRPr lang="en-GB" sz="1600" dirty="0"/>
          </a:p>
          <a:p>
            <a:pPr marL="228600" indent="0"/>
            <a:endParaRPr lang="en-GB" sz="1600" dirty="0"/>
          </a:p>
        </p:txBody>
      </p:sp>
      <p:sp>
        <p:nvSpPr>
          <p:cNvPr id="4" name="Espace réservé du numéro de diapositive 3">
            <a:extLst>
              <a:ext uri="{FF2B5EF4-FFF2-40B4-BE49-F238E27FC236}">
                <a16:creationId xmlns:a16="http://schemas.microsoft.com/office/drawing/2014/main" id="{9503FD9C-DF2A-471B-8DC7-94363B98B2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18</a:t>
            </a:fld>
            <a:endParaRPr lang="fr-FR"/>
          </a:p>
        </p:txBody>
      </p:sp>
      <p:sp>
        <p:nvSpPr>
          <p:cNvPr id="33" name="ZoneTexte 32">
            <a:extLst>
              <a:ext uri="{FF2B5EF4-FFF2-40B4-BE49-F238E27FC236}">
                <a16:creationId xmlns:a16="http://schemas.microsoft.com/office/drawing/2014/main" id="{1C41E24C-54A0-4433-B3E1-E575E5F27160}"/>
              </a:ext>
            </a:extLst>
          </p:cNvPr>
          <p:cNvSpPr txBox="1"/>
          <p:nvPr/>
        </p:nvSpPr>
        <p:spPr>
          <a:xfrm>
            <a:off x="6321963" y="1212508"/>
            <a:ext cx="7143645" cy="830997"/>
          </a:xfrm>
          <a:prstGeom prst="rect">
            <a:avLst/>
          </a:prstGeom>
          <a:noFill/>
        </p:spPr>
        <p:txBody>
          <a:bodyPr wrap="square">
            <a:spAutoFit/>
          </a:bodyPr>
          <a:lstStyle/>
          <a:p>
            <a:r>
              <a:rPr lang="en-GB" sz="1200" b="0" dirty="0" err="1">
                <a:solidFill>
                  <a:srgbClr val="859900"/>
                </a:solidFill>
                <a:effectLst/>
                <a:latin typeface="Consolas" panose="020B0609020204030204" pitchFamily="49" charset="0"/>
              </a:rPr>
              <a:t>impl</a:t>
            </a:r>
            <a:r>
              <a:rPr lang="en-GB" sz="1200" b="0" dirty="0">
                <a:solidFill>
                  <a:srgbClr val="657B83"/>
                </a:solidFill>
                <a:effectLst/>
                <a:latin typeface="Consolas" panose="020B0609020204030204" pitchFamily="49" charset="0"/>
              </a:rPr>
              <a:t> </a:t>
            </a:r>
            <a:r>
              <a:rPr lang="en-GB" sz="1200" b="0" dirty="0" err="1">
                <a:solidFill>
                  <a:srgbClr val="CB4B16"/>
                </a:solidFill>
                <a:effectLst/>
                <a:latin typeface="Consolas" panose="020B0609020204030204" pitchFamily="49" charset="0"/>
              </a:rPr>
              <a:t>FlashSession</a:t>
            </a:r>
            <a:r>
              <a:rPr lang="en-GB" sz="1200" b="0" dirty="0">
                <a:solidFill>
                  <a:srgbClr val="657B83"/>
                </a:solidFill>
                <a:effectLst/>
                <a:latin typeface="Consolas" panose="020B0609020204030204" pitchFamily="49" charset="0"/>
              </a:rPr>
              <a:t> {</a:t>
            </a:r>
          </a:p>
          <a:p>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pub</a:t>
            </a:r>
            <a:r>
              <a:rPr lang="en-GB" sz="1200" b="0" dirty="0">
                <a:solidFill>
                  <a:srgbClr val="657B83"/>
                </a:solidFill>
                <a:effectLst/>
                <a:latin typeface="Consolas" panose="020B0609020204030204" pitchFamily="49" charset="0"/>
              </a:rPr>
              <a:t> </a:t>
            </a:r>
            <a:r>
              <a:rPr lang="en-GB" sz="1200" b="0" dirty="0" err="1">
                <a:solidFill>
                  <a:srgbClr val="859900"/>
                </a:solidFill>
                <a:effectLst/>
                <a:latin typeface="Consolas" panose="020B0609020204030204" pitchFamily="49" charset="0"/>
              </a:rPr>
              <a:t>fn</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send</a:t>
            </a:r>
            <a:r>
              <a:rPr lang="en-GB" sz="1200" b="0" dirty="0">
                <a:solidFill>
                  <a:srgbClr val="657B83"/>
                </a:solidFill>
                <a:effectLst/>
                <a:latin typeface="Consolas" panose="020B0609020204030204" pitchFamily="49" charset="0"/>
              </a:rPr>
              <a:t>(</a:t>
            </a:r>
            <a:r>
              <a:rPr lang="en-GB" sz="1200" b="0" dirty="0">
                <a:solidFill>
                  <a:srgbClr val="859900"/>
                </a:solidFill>
                <a:effectLst/>
                <a:latin typeface="Consolas" panose="020B0609020204030204" pitchFamily="49" charset="0"/>
              </a:rPr>
              <a:t>&amp;</a:t>
            </a:r>
            <a:r>
              <a:rPr lang="en-GB" sz="1200" b="1" dirty="0">
                <a:solidFill>
                  <a:srgbClr val="586E75"/>
                </a:solidFill>
                <a:effectLst/>
                <a:latin typeface="Consolas" panose="020B0609020204030204" pitchFamily="49" charset="0"/>
              </a:rPr>
              <a:t>mut</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self</a:t>
            </a:r>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-&gt;</a:t>
            </a:r>
            <a:r>
              <a:rPr lang="en-GB" sz="1200" b="0" dirty="0">
                <a:solidFill>
                  <a:srgbClr val="657B83"/>
                </a:solidFill>
                <a:effectLst/>
                <a:latin typeface="Consolas" panose="020B0609020204030204" pitchFamily="49" charset="0"/>
              </a:rPr>
              <a:t> </a:t>
            </a:r>
            <a:r>
              <a:rPr lang="en-GB" sz="1200" b="0" dirty="0">
                <a:solidFill>
                  <a:srgbClr val="CB4B16"/>
                </a:solidFill>
                <a:effectLst/>
                <a:latin typeface="Consolas" panose="020B0609020204030204" pitchFamily="49" charset="0"/>
              </a:rPr>
              <a:t>Result</a:t>
            </a:r>
            <a:r>
              <a:rPr lang="en-GB" sz="1200" b="0" dirty="0">
                <a:solidFill>
                  <a:srgbClr val="657B83"/>
                </a:solidFill>
                <a:effectLst/>
                <a:latin typeface="Consolas" panose="020B0609020204030204" pitchFamily="49" charset="0"/>
              </a:rPr>
              <a:t>&lt;</a:t>
            </a:r>
            <a:r>
              <a:rPr lang="en-GB" sz="1200" b="0" dirty="0">
                <a:solidFill>
                  <a:srgbClr val="CB4B16"/>
                </a:solidFill>
                <a:effectLst/>
                <a:latin typeface="Consolas" panose="020B0609020204030204" pitchFamily="49" charset="0"/>
              </a:rPr>
              <a:t>…</a:t>
            </a:r>
            <a:r>
              <a:rPr lang="en-GB" sz="1200" b="0" dirty="0">
                <a:solidFill>
                  <a:srgbClr val="657B83"/>
                </a:solidFill>
                <a:effectLst/>
                <a:latin typeface="Consolas" panose="020B0609020204030204" pitchFamily="49" charset="0"/>
              </a:rPr>
              <a:t>&gt; {}</a:t>
            </a:r>
          </a:p>
          <a:p>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pub</a:t>
            </a:r>
            <a:r>
              <a:rPr lang="en-GB" sz="1200" b="0" dirty="0">
                <a:solidFill>
                  <a:srgbClr val="657B83"/>
                </a:solidFill>
                <a:effectLst/>
                <a:latin typeface="Consolas" panose="020B0609020204030204" pitchFamily="49" charset="0"/>
              </a:rPr>
              <a:t> </a:t>
            </a:r>
            <a:r>
              <a:rPr lang="en-GB" sz="1200" b="0" dirty="0" err="1">
                <a:solidFill>
                  <a:srgbClr val="859900"/>
                </a:solidFill>
                <a:effectLst/>
                <a:latin typeface="Consolas" panose="020B0609020204030204" pitchFamily="49" charset="0"/>
              </a:rPr>
              <a:t>fn</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receive</a:t>
            </a:r>
            <a:r>
              <a:rPr lang="en-GB" sz="1200" b="0" dirty="0">
                <a:solidFill>
                  <a:srgbClr val="657B83"/>
                </a:solidFill>
                <a:effectLst/>
                <a:latin typeface="Consolas" panose="020B0609020204030204" pitchFamily="49" charset="0"/>
              </a:rPr>
              <a:t>(</a:t>
            </a:r>
            <a:r>
              <a:rPr lang="en-GB" sz="1200" b="0" dirty="0">
                <a:solidFill>
                  <a:srgbClr val="859900"/>
                </a:solidFill>
                <a:effectLst/>
                <a:latin typeface="Consolas" panose="020B0609020204030204" pitchFamily="49" charset="0"/>
              </a:rPr>
              <a:t>&amp;</a:t>
            </a:r>
            <a:r>
              <a:rPr lang="en-GB" sz="1200" b="1" dirty="0">
                <a:solidFill>
                  <a:srgbClr val="586E75"/>
                </a:solidFill>
                <a:effectLst/>
                <a:latin typeface="Consolas" panose="020B0609020204030204" pitchFamily="49" charset="0"/>
              </a:rPr>
              <a:t>mut</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self</a:t>
            </a:r>
            <a:r>
              <a:rPr lang="en-GB" sz="1200" b="0" dirty="0">
                <a:solidFill>
                  <a:srgbClr val="657B83"/>
                </a:solidFill>
                <a:effectLst/>
                <a:latin typeface="Consolas" panose="020B0609020204030204" pitchFamily="49" charset="0"/>
              </a:rPr>
              <a:t>, …) </a:t>
            </a:r>
            <a:r>
              <a:rPr lang="en-GB" sz="1200" b="0" dirty="0">
                <a:solidFill>
                  <a:srgbClr val="859900"/>
                </a:solidFill>
                <a:effectLst/>
                <a:latin typeface="Consolas" panose="020B0609020204030204" pitchFamily="49" charset="0"/>
              </a:rPr>
              <a:t>-&gt;</a:t>
            </a:r>
            <a:r>
              <a:rPr lang="en-GB" sz="1200" b="0" dirty="0">
                <a:solidFill>
                  <a:srgbClr val="657B83"/>
                </a:solidFill>
                <a:effectLst/>
                <a:latin typeface="Consolas" panose="020B0609020204030204" pitchFamily="49" charset="0"/>
              </a:rPr>
              <a:t> </a:t>
            </a:r>
            <a:r>
              <a:rPr lang="en-GB" sz="1200" b="0" dirty="0">
                <a:solidFill>
                  <a:srgbClr val="CB4B16"/>
                </a:solidFill>
                <a:effectLst/>
                <a:latin typeface="Consolas" panose="020B0609020204030204" pitchFamily="49" charset="0"/>
              </a:rPr>
              <a:t>Result</a:t>
            </a:r>
            <a:r>
              <a:rPr lang="en-GB" sz="1200" b="0" dirty="0">
                <a:solidFill>
                  <a:srgbClr val="657B83"/>
                </a:solidFill>
                <a:effectLst/>
                <a:latin typeface="Consolas" panose="020B0609020204030204" pitchFamily="49" charset="0"/>
              </a:rPr>
              <a:t>&lt;</a:t>
            </a:r>
            <a:r>
              <a:rPr lang="en-GB" sz="1200" b="0" dirty="0">
                <a:solidFill>
                  <a:srgbClr val="CB4B16"/>
                </a:solidFill>
                <a:effectLst/>
                <a:latin typeface="Consolas" panose="020B0609020204030204" pitchFamily="49" charset="0"/>
              </a:rPr>
              <a:t>…</a:t>
            </a:r>
            <a:r>
              <a:rPr lang="en-GB" sz="1200" b="0" dirty="0">
                <a:solidFill>
                  <a:srgbClr val="657B83"/>
                </a:solidFill>
                <a:effectLst/>
                <a:latin typeface="Consolas" panose="020B0609020204030204" pitchFamily="49" charset="0"/>
              </a:rPr>
              <a:t>&gt; {}</a:t>
            </a:r>
          </a:p>
          <a:p>
            <a:r>
              <a:rPr lang="en-GB" sz="1200" b="0" dirty="0">
                <a:solidFill>
                  <a:srgbClr val="657B83"/>
                </a:solidFill>
                <a:effectLst/>
                <a:latin typeface="Consolas" panose="020B0609020204030204" pitchFamily="49" charset="0"/>
              </a:rPr>
              <a:t>}</a:t>
            </a:r>
          </a:p>
        </p:txBody>
      </p:sp>
      <p:sp>
        <p:nvSpPr>
          <p:cNvPr id="97" name="ZoneTexte 96">
            <a:extLst>
              <a:ext uri="{FF2B5EF4-FFF2-40B4-BE49-F238E27FC236}">
                <a16:creationId xmlns:a16="http://schemas.microsoft.com/office/drawing/2014/main" id="{ED766C73-A148-4E9D-9BB9-003616ADCE0F}"/>
              </a:ext>
            </a:extLst>
          </p:cNvPr>
          <p:cNvSpPr txBox="1"/>
          <p:nvPr/>
        </p:nvSpPr>
        <p:spPr>
          <a:xfrm>
            <a:off x="6318169" y="864183"/>
            <a:ext cx="4529519" cy="276999"/>
          </a:xfrm>
          <a:prstGeom prst="rect">
            <a:avLst/>
          </a:prstGeom>
          <a:noFill/>
        </p:spPr>
        <p:txBody>
          <a:bodyPr wrap="square">
            <a:spAutoFit/>
          </a:bodyPr>
          <a:lstStyle/>
          <a:p>
            <a:r>
              <a:rPr lang="en-GB" sz="1200" b="0" dirty="0">
                <a:solidFill>
                  <a:srgbClr val="859900"/>
                </a:solidFill>
                <a:effectLst/>
                <a:latin typeface="Consolas" panose="020B0609020204030204" pitchFamily="49" charset="0"/>
              </a:rPr>
              <a:t>pub</a:t>
            </a:r>
            <a:r>
              <a:rPr lang="en-GB" sz="1200" b="0" dirty="0">
                <a:solidFill>
                  <a:srgbClr val="657B83"/>
                </a:solidFill>
                <a:effectLst/>
                <a:latin typeface="Consolas" panose="020B0609020204030204" pitchFamily="49" charset="0"/>
              </a:rPr>
              <a:t> </a:t>
            </a:r>
            <a:r>
              <a:rPr lang="en-GB" sz="1200" b="1" dirty="0">
                <a:solidFill>
                  <a:srgbClr val="586E75"/>
                </a:solidFill>
                <a:effectLst/>
                <a:latin typeface="Consolas" panose="020B0609020204030204" pitchFamily="49" charset="0"/>
              </a:rPr>
              <a:t>struct</a:t>
            </a:r>
            <a:r>
              <a:rPr lang="en-GB" sz="1200" b="0" dirty="0">
                <a:solidFill>
                  <a:srgbClr val="657B83"/>
                </a:solidFill>
                <a:effectLst/>
                <a:latin typeface="Consolas" panose="020B0609020204030204" pitchFamily="49" charset="0"/>
              </a:rPr>
              <a:t> </a:t>
            </a:r>
            <a:r>
              <a:rPr lang="en-GB" sz="1200" b="0" dirty="0" err="1">
                <a:solidFill>
                  <a:srgbClr val="CB4B16"/>
                </a:solidFill>
                <a:effectLst/>
                <a:latin typeface="Consolas" panose="020B0609020204030204" pitchFamily="49" charset="0"/>
              </a:rPr>
              <a:t>FlashSession</a:t>
            </a:r>
            <a:r>
              <a:rPr lang="en-GB" sz="1200" b="0" dirty="0">
                <a:solidFill>
                  <a:srgbClr val="657B83"/>
                </a:solidFill>
                <a:effectLst/>
                <a:latin typeface="Consolas" panose="020B0609020204030204" pitchFamily="49" charset="0"/>
              </a:rPr>
              <a:t>(</a:t>
            </a:r>
            <a:r>
              <a:rPr lang="en-GB" sz="1200" b="0" dirty="0">
                <a:solidFill>
                  <a:srgbClr val="CB4B16"/>
                </a:solidFill>
                <a:effectLst/>
                <a:latin typeface="Consolas" panose="020B0609020204030204" pitchFamily="49" charset="0"/>
              </a:rPr>
              <a:t>Sender</a:t>
            </a:r>
            <a:r>
              <a:rPr lang="en-GB" sz="1200" b="0" dirty="0">
                <a:solidFill>
                  <a:srgbClr val="657B83"/>
                </a:solidFill>
                <a:effectLst/>
                <a:latin typeface="Consolas" panose="020B0609020204030204" pitchFamily="49" charset="0"/>
              </a:rPr>
              <a:t>&lt;</a:t>
            </a:r>
            <a:r>
              <a:rPr lang="en-GB" sz="1200" b="0" dirty="0" err="1">
                <a:solidFill>
                  <a:srgbClr val="CB4B16"/>
                </a:solidFill>
                <a:effectLst/>
                <a:latin typeface="Consolas" panose="020B0609020204030204" pitchFamily="49" charset="0"/>
              </a:rPr>
              <a:t>FlashSessionEvent</a:t>
            </a:r>
            <a:r>
              <a:rPr lang="en-GB" sz="1200" b="0" dirty="0">
                <a:solidFill>
                  <a:srgbClr val="657B83"/>
                </a:solidFill>
                <a:effectLst/>
                <a:latin typeface="Consolas" panose="020B0609020204030204" pitchFamily="49" charset="0"/>
              </a:rPr>
              <a:t>&gt;);</a:t>
            </a:r>
          </a:p>
        </p:txBody>
      </p:sp>
      <p:sp>
        <p:nvSpPr>
          <p:cNvPr id="98" name="ZoneTexte 97">
            <a:extLst>
              <a:ext uri="{FF2B5EF4-FFF2-40B4-BE49-F238E27FC236}">
                <a16:creationId xmlns:a16="http://schemas.microsoft.com/office/drawing/2014/main" id="{EC277F67-3E58-46B0-850D-1616DD754D96}"/>
              </a:ext>
            </a:extLst>
          </p:cNvPr>
          <p:cNvSpPr txBox="1"/>
          <p:nvPr/>
        </p:nvSpPr>
        <p:spPr>
          <a:xfrm>
            <a:off x="6318169" y="4852577"/>
            <a:ext cx="6415390" cy="830997"/>
          </a:xfrm>
          <a:prstGeom prst="rect">
            <a:avLst/>
          </a:prstGeom>
          <a:noFill/>
        </p:spPr>
        <p:txBody>
          <a:bodyPr wrap="square">
            <a:spAutoFit/>
          </a:bodyPr>
          <a:lstStyle/>
          <a:p>
            <a:r>
              <a:rPr lang="en-GB" sz="1200" b="0" dirty="0" err="1">
                <a:solidFill>
                  <a:srgbClr val="859900"/>
                </a:solidFill>
                <a:effectLst/>
                <a:latin typeface="Consolas" panose="020B0609020204030204" pitchFamily="49" charset="0"/>
              </a:rPr>
              <a:t>impl</a:t>
            </a:r>
            <a:r>
              <a:rPr lang="en-GB" sz="1200" b="0" dirty="0">
                <a:solidFill>
                  <a:srgbClr val="657B83"/>
                </a:solidFill>
                <a:effectLst/>
                <a:latin typeface="Consolas" panose="020B0609020204030204" pitchFamily="49" charset="0"/>
              </a:rPr>
              <a:t> </a:t>
            </a:r>
            <a:r>
              <a:rPr lang="en-GB" sz="1200" b="0" dirty="0">
                <a:solidFill>
                  <a:srgbClr val="CB4B16"/>
                </a:solidFill>
                <a:effectLst/>
                <a:latin typeface="Consolas" panose="020B0609020204030204" pitchFamily="49" charset="0"/>
              </a:rPr>
              <a:t>Drop</a:t>
            </a:r>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for</a:t>
            </a:r>
            <a:r>
              <a:rPr lang="en-GB" sz="1200" b="0" dirty="0">
                <a:solidFill>
                  <a:srgbClr val="657B83"/>
                </a:solidFill>
                <a:effectLst/>
                <a:latin typeface="Consolas" panose="020B0609020204030204" pitchFamily="49" charset="0"/>
              </a:rPr>
              <a:t> </a:t>
            </a:r>
            <a:r>
              <a:rPr lang="en-GB" sz="1200" b="0" dirty="0" err="1">
                <a:solidFill>
                  <a:srgbClr val="CB4B16"/>
                </a:solidFill>
                <a:effectLst/>
                <a:latin typeface="Consolas" panose="020B0609020204030204" pitchFamily="49" charset="0"/>
              </a:rPr>
              <a:t>FlashSession</a:t>
            </a:r>
            <a:r>
              <a:rPr lang="en-GB" sz="1200" b="0" dirty="0">
                <a:solidFill>
                  <a:srgbClr val="657B83"/>
                </a:solidFill>
                <a:effectLst/>
                <a:latin typeface="Consolas" panose="020B0609020204030204" pitchFamily="49" charset="0"/>
              </a:rPr>
              <a:t> {</a:t>
            </a:r>
          </a:p>
          <a:p>
            <a:r>
              <a:rPr lang="en-GB" sz="1200" b="0" dirty="0">
                <a:solidFill>
                  <a:srgbClr val="657B83"/>
                </a:solidFill>
                <a:effectLst/>
                <a:latin typeface="Consolas" panose="020B0609020204030204" pitchFamily="49" charset="0"/>
              </a:rPr>
              <a:t>    </a:t>
            </a:r>
            <a:r>
              <a:rPr lang="en-GB" sz="1200" b="0" dirty="0" err="1">
                <a:solidFill>
                  <a:srgbClr val="859900"/>
                </a:solidFill>
                <a:effectLst/>
                <a:latin typeface="Consolas" panose="020B0609020204030204" pitchFamily="49" charset="0"/>
              </a:rPr>
              <a:t>fn</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drop</a:t>
            </a:r>
            <a:r>
              <a:rPr lang="en-GB" sz="1200" b="0" dirty="0">
                <a:solidFill>
                  <a:srgbClr val="657B83"/>
                </a:solidFill>
                <a:effectLst/>
                <a:latin typeface="Consolas" panose="020B0609020204030204" pitchFamily="49" charset="0"/>
              </a:rPr>
              <a:t>(</a:t>
            </a:r>
            <a:r>
              <a:rPr lang="en-GB" sz="1200" b="0" dirty="0">
                <a:solidFill>
                  <a:srgbClr val="859900"/>
                </a:solidFill>
                <a:effectLst/>
                <a:latin typeface="Consolas" panose="020B0609020204030204" pitchFamily="49" charset="0"/>
              </a:rPr>
              <a:t>&amp;</a:t>
            </a:r>
            <a:r>
              <a:rPr lang="en-GB" sz="1200" b="1" dirty="0">
                <a:solidFill>
                  <a:srgbClr val="586E75"/>
                </a:solidFill>
                <a:effectLst/>
                <a:latin typeface="Consolas" panose="020B0609020204030204" pitchFamily="49" charset="0"/>
              </a:rPr>
              <a:t>mut</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self</a:t>
            </a:r>
            <a:r>
              <a:rPr lang="en-GB" sz="1200" b="0" dirty="0">
                <a:solidFill>
                  <a:srgbClr val="657B83"/>
                </a:solidFill>
                <a:effectLst/>
                <a:latin typeface="Consolas" panose="020B0609020204030204" pitchFamily="49" charset="0"/>
              </a:rPr>
              <a:t>) {</a:t>
            </a:r>
          </a:p>
          <a:p>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self</a:t>
            </a:r>
            <a:r>
              <a:rPr lang="en-GB" sz="1200" b="0" dirty="0">
                <a:solidFill>
                  <a:srgbClr val="859900"/>
                </a:solidFill>
                <a:effectLst/>
                <a:latin typeface="Consolas" panose="020B0609020204030204" pitchFamily="49" charset="0"/>
              </a:rPr>
              <a:t>.</a:t>
            </a:r>
            <a:r>
              <a:rPr lang="en-GB" sz="1200" b="0" dirty="0">
                <a:solidFill>
                  <a:srgbClr val="657B83"/>
                </a:solidFill>
                <a:effectLst/>
                <a:latin typeface="Consolas" panose="020B0609020204030204" pitchFamily="49" charset="0"/>
              </a:rPr>
              <a:t>0</a:t>
            </a:r>
            <a:r>
              <a:rPr lang="en-GB" sz="1200" b="0" dirty="0">
                <a:solidFill>
                  <a:srgbClr val="859900"/>
                </a:solidFill>
                <a:effectLst/>
                <a:latin typeface="Consolas" panose="020B0609020204030204" pitchFamily="49" charset="0"/>
              </a:rPr>
              <a:t>.</a:t>
            </a:r>
            <a:r>
              <a:rPr lang="en-GB" sz="1200" b="0" dirty="0">
                <a:solidFill>
                  <a:srgbClr val="268BD2"/>
                </a:solidFill>
                <a:effectLst/>
                <a:latin typeface="Consolas" panose="020B0609020204030204" pitchFamily="49" charset="0"/>
              </a:rPr>
              <a:t>send</a:t>
            </a:r>
            <a:r>
              <a:rPr lang="en-GB" sz="1200" b="0" dirty="0">
                <a:solidFill>
                  <a:srgbClr val="657B83"/>
                </a:solidFill>
                <a:effectLst/>
                <a:latin typeface="Consolas" panose="020B0609020204030204" pitchFamily="49" charset="0"/>
              </a:rPr>
              <a:t>(</a:t>
            </a:r>
            <a:r>
              <a:rPr lang="en-GB" sz="1200" b="0" dirty="0" err="1">
                <a:solidFill>
                  <a:srgbClr val="CB4B16"/>
                </a:solidFill>
                <a:effectLst/>
                <a:latin typeface="Consolas" panose="020B0609020204030204" pitchFamily="49" charset="0"/>
              </a:rPr>
              <a:t>FlashSessionEvent</a:t>
            </a:r>
            <a:r>
              <a:rPr lang="en-GB" sz="1200" b="0" dirty="0">
                <a:solidFill>
                  <a:srgbClr val="CB4B16"/>
                </a:solidFill>
                <a:effectLst/>
                <a:latin typeface="Consolas" panose="020B0609020204030204" pitchFamily="49" charset="0"/>
              </a:rPr>
              <a:t>::Finished</a:t>
            </a:r>
            <a:r>
              <a:rPr lang="en-GB" sz="1200" b="0" dirty="0">
                <a:solidFill>
                  <a:srgbClr val="657B83"/>
                </a:solidFill>
                <a:effectLst/>
                <a:latin typeface="Consolas" panose="020B0609020204030204" pitchFamily="49" charset="0"/>
              </a:rPr>
              <a:t>);</a:t>
            </a:r>
          </a:p>
          <a:p>
            <a:r>
              <a:rPr lang="en-GB" sz="1200" b="0" dirty="0">
                <a:solidFill>
                  <a:srgbClr val="657B83"/>
                </a:solidFill>
                <a:effectLst/>
                <a:latin typeface="Consolas" panose="020B0609020204030204" pitchFamily="49" charset="0"/>
              </a:rPr>
              <a:t>}</a:t>
            </a:r>
            <a:endParaRPr lang="en-US" sz="1200" b="0" dirty="0">
              <a:solidFill>
                <a:srgbClr val="657B83"/>
              </a:solidFill>
              <a:effectLst/>
              <a:latin typeface="Consolas" panose="020B0609020204030204" pitchFamily="49" charset="0"/>
            </a:endParaRPr>
          </a:p>
        </p:txBody>
      </p:sp>
      <p:sp>
        <p:nvSpPr>
          <p:cNvPr id="103" name="ZoneTexte 102">
            <a:extLst>
              <a:ext uri="{FF2B5EF4-FFF2-40B4-BE49-F238E27FC236}">
                <a16:creationId xmlns:a16="http://schemas.microsoft.com/office/drawing/2014/main" id="{9CA05029-9281-48B9-9748-7596911CE4CB}"/>
              </a:ext>
            </a:extLst>
          </p:cNvPr>
          <p:cNvSpPr txBox="1"/>
          <p:nvPr/>
        </p:nvSpPr>
        <p:spPr>
          <a:xfrm>
            <a:off x="6318169" y="5756319"/>
            <a:ext cx="6736080" cy="276999"/>
          </a:xfrm>
          <a:prstGeom prst="rect">
            <a:avLst/>
          </a:prstGeom>
          <a:noFill/>
        </p:spPr>
        <p:txBody>
          <a:bodyPr wrap="square">
            <a:spAutoFit/>
          </a:bodyPr>
          <a:lstStyle/>
          <a:p>
            <a:r>
              <a:rPr lang="en-US" sz="1200" b="0" dirty="0">
                <a:solidFill>
                  <a:srgbClr val="859900"/>
                </a:solidFill>
                <a:effectLst/>
                <a:latin typeface="Consolas" panose="020B0609020204030204" pitchFamily="49" charset="0"/>
              </a:rPr>
              <a:t>pub</a:t>
            </a:r>
            <a:r>
              <a:rPr lang="en-US" sz="1200" b="0" dirty="0">
                <a:solidFill>
                  <a:srgbClr val="657B83"/>
                </a:solidFill>
                <a:effectLst/>
                <a:latin typeface="Consolas" panose="020B0609020204030204" pitchFamily="49" charset="0"/>
              </a:rPr>
              <a:t> </a:t>
            </a:r>
            <a:r>
              <a:rPr lang="en-US" sz="1200" b="0" dirty="0" err="1">
                <a:solidFill>
                  <a:srgbClr val="859900"/>
                </a:solidFill>
                <a:effectLst/>
                <a:latin typeface="Consolas" panose="020B0609020204030204" pitchFamily="49" charset="0"/>
              </a:rPr>
              <a:t>fn</a:t>
            </a:r>
            <a:r>
              <a:rPr lang="en-US" sz="1200" b="0" dirty="0">
                <a:solidFill>
                  <a:srgbClr val="657B83"/>
                </a:solidFill>
                <a:effectLst/>
                <a:latin typeface="Consolas" panose="020B0609020204030204" pitchFamily="49" charset="0"/>
              </a:rPr>
              <a:t> </a:t>
            </a:r>
            <a:r>
              <a:rPr lang="en-US" sz="1200" b="0" dirty="0" err="1">
                <a:solidFill>
                  <a:srgbClr val="268BD2"/>
                </a:solidFill>
                <a:effectLst/>
                <a:latin typeface="Consolas" panose="020B0609020204030204" pitchFamily="49" charset="0"/>
              </a:rPr>
              <a:t>control_flash_power</a:t>
            </a:r>
            <a:r>
              <a:rPr lang="en-US" sz="1200" b="0" dirty="0">
                <a:solidFill>
                  <a:srgbClr val="657B83"/>
                </a:solidFill>
                <a:effectLst/>
                <a:latin typeface="Consolas" panose="020B0609020204030204" pitchFamily="49" charset="0"/>
              </a:rPr>
              <a:t>(</a:t>
            </a:r>
            <a:r>
              <a:rPr lang="en-US" sz="1200" b="0" dirty="0">
                <a:solidFill>
                  <a:srgbClr val="268BD2"/>
                </a:solidFill>
                <a:effectLst/>
                <a:latin typeface="Consolas" panose="020B0609020204030204" pitchFamily="49" charset="0"/>
              </a:rPr>
              <a:t>endpoint</a:t>
            </a:r>
            <a:r>
              <a:rPr lang="en-US" sz="1200" b="0" dirty="0">
                <a:solidFill>
                  <a:srgbClr val="859900"/>
                </a:solidFill>
                <a:effectLst/>
                <a:latin typeface="Consolas" panose="020B0609020204030204" pitchFamily="49" charset="0"/>
              </a:rPr>
              <a:t>:</a:t>
            </a:r>
            <a:r>
              <a:rPr lang="en-US"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&amp;</a:t>
            </a:r>
            <a:r>
              <a:rPr lang="en-GB" sz="1200" b="1" dirty="0">
                <a:solidFill>
                  <a:srgbClr val="586E75"/>
                </a:solidFill>
                <a:effectLst/>
                <a:latin typeface="Consolas" panose="020B0609020204030204" pitchFamily="49" charset="0"/>
              </a:rPr>
              <a:t>mut</a:t>
            </a:r>
            <a:r>
              <a:rPr lang="en-GB" sz="1200" b="0" dirty="0">
                <a:solidFill>
                  <a:srgbClr val="657B83"/>
                </a:solidFill>
                <a:effectLst/>
                <a:latin typeface="Consolas" panose="020B0609020204030204" pitchFamily="49" charset="0"/>
              </a:rPr>
              <a:t> </a:t>
            </a:r>
            <a:r>
              <a:rPr lang="en-US" sz="1200" b="0" dirty="0" err="1">
                <a:solidFill>
                  <a:srgbClr val="CB4B16"/>
                </a:solidFill>
                <a:effectLst/>
                <a:latin typeface="Consolas" panose="020B0609020204030204" pitchFamily="49" charset="0"/>
              </a:rPr>
              <a:t>FlashEndpoint</a:t>
            </a:r>
            <a:r>
              <a:rPr lang="en-US" sz="1200" b="0" dirty="0">
                <a:solidFill>
                  <a:srgbClr val="657B83"/>
                </a:solidFill>
                <a:effectLst/>
                <a:latin typeface="Consolas" panose="020B0609020204030204" pitchFamily="49" charset="0"/>
              </a:rPr>
              <a:t>) {}</a:t>
            </a:r>
          </a:p>
        </p:txBody>
      </p:sp>
      <p:sp>
        <p:nvSpPr>
          <p:cNvPr id="106" name="ZoneTexte 105">
            <a:extLst>
              <a:ext uri="{FF2B5EF4-FFF2-40B4-BE49-F238E27FC236}">
                <a16:creationId xmlns:a16="http://schemas.microsoft.com/office/drawing/2014/main" id="{CC84AFE9-4EAF-457A-AD47-6A94BE3701A4}"/>
              </a:ext>
            </a:extLst>
          </p:cNvPr>
          <p:cNvSpPr txBox="1"/>
          <p:nvPr/>
        </p:nvSpPr>
        <p:spPr>
          <a:xfrm>
            <a:off x="6318169" y="4504252"/>
            <a:ext cx="6736080" cy="276999"/>
          </a:xfrm>
          <a:prstGeom prst="rect">
            <a:avLst/>
          </a:prstGeom>
          <a:noFill/>
        </p:spPr>
        <p:txBody>
          <a:bodyPr wrap="square">
            <a:spAutoFit/>
          </a:bodyPr>
          <a:lstStyle/>
          <a:p>
            <a:r>
              <a:rPr lang="en-US" sz="1200" b="0" dirty="0">
                <a:solidFill>
                  <a:srgbClr val="859900"/>
                </a:solidFill>
                <a:effectLst/>
                <a:latin typeface="Consolas" panose="020B0609020204030204" pitchFamily="49" charset="0"/>
              </a:rPr>
              <a:t>pub</a:t>
            </a:r>
            <a:r>
              <a:rPr lang="en-US" sz="1200" b="0" dirty="0">
                <a:solidFill>
                  <a:srgbClr val="657B83"/>
                </a:solidFill>
                <a:effectLst/>
                <a:latin typeface="Consolas" panose="020B0609020204030204" pitchFamily="49" charset="0"/>
              </a:rPr>
              <a:t> </a:t>
            </a:r>
            <a:r>
              <a:rPr lang="en-US" sz="1200" b="1" dirty="0" err="1">
                <a:solidFill>
                  <a:srgbClr val="586E75"/>
                </a:solidFill>
                <a:effectLst/>
                <a:latin typeface="Consolas" panose="020B0609020204030204" pitchFamily="49" charset="0"/>
              </a:rPr>
              <a:t>enum</a:t>
            </a:r>
            <a:r>
              <a:rPr lang="en-US" sz="1200" b="0" dirty="0">
                <a:solidFill>
                  <a:srgbClr val="657B83"/>
                </a:solidFill>
                <a:effectLst/>
                <a:latin typeface="Consolas" panose="020B0609020204030204" pitchFamily="49" charset="0"/>
              </a:rPr>
              <a:t> </a:t>
            </a:r>
            <a:r>
              <a:rPr lang="en-US" sz="1200" b="0" dirty="0" err="1">
                <a:solidFill>
                  <a:srgbClr val="CB4B16"/>
                </a:solidFill>
                <a:effectLst/>
                <a:latin typeface="Consolas" panose="020B0609020204030204" pitchFamily="49" charset="0"/>
              </a:rPr>
              <a:t>FlashSessionEvent</a:t>
            </a:r>
            <a:r>
              <a:rPr lang="en-US" sz="1200" b="0" dirty="0">
                <a:solidFill>
                  <a:srgbClr val="657B83"/>
                </a:solidFill>
                <a:effectLst/>
                <a:latin typeface="Consolas" panose="020B0609020204030204" pitchFamily="49" charset="0"/>
              </a:rPr>
              <a:t> { </a:t>
            </a:r>
            <a:r>
              <a:rPr lang="en-US" sz="1200" b="0" dirty="0">
                <a:solidFill>
                  <a:srgbClr val="CB4B16"/>
                </a:solidFill>
                <a:effectLst/>
                <a:latin typeface="Consolas" panose="020B0609020204030204" pitchFamily="49" charset="0"/>
              </a:rPr>
              <a:t>Created</a:t>
            </a:r>
            <a:r>
              <a:rPr lang="en-US" sz="1200" b="0" dirty="0">
                <a:solidFill>
                  <a:srgbClr val="657B83"/>
                </a:solidFill>
                <a:effectLst/>
                <a:latin typeface="Consolas" panose="020B0609020204030204" pitchFamily="49" charset="0"/>
              </a:rPr>
              <a:t>, </a:t>
            </a:r>
            <a:r>
              <a:rPr lang="en-US" sz="1200" b="0" dirty="0">
                <a:solidFill>
                  <a:srgbClr val="CB4B16"/>
                </a:solidFill>
                <a:effectLst/>
                <a:latin typeface="Consolas" panose="020B0609020204030204" pitchFamily="49" charset="0"/>
              </a:rPr>
              <a:t>Finished</a:t>
            </a:r>
            <a:r>
              <a:rPr lang="en-US" sz="1200" b="0" dirty="0">
                <a:solidFill>
                  <a:srgbClr val="657B83"/>
                </a:solidFill>
                <a:effectLst/>
                <a:latin typeface="Consolas" panose="020B0609020204030204" pitchFamily="49" charset="0"/>
              </a:rPr>
              <a:t> }</a:t>
            </a:r>
          </a:p>
        </p:txBody>
      </p:sp>
      <p:sp>
        <p:nvSpPr>
          <p:cNvPr id="114" name="ZoneTexte 113">
            <a:extLst>
              <a:ext uri="{FF2B5EF4-FFF2-40B4-BE49-F238E27FC236}">
                <a16:creationId xmlns:a16="http://schemas.microsoft.com/office/drawing/2014/main" id="{5C472486-48D4-4C71-835B-FFCF68CE6C91}"/>
              </a:ext>
            </a:extLst>
          </p:cNvPr>
          <p:cNvSpPr txBox="1"/>
          <p:nvPr/>
        </p:nvSpPr>
        <p:spPr>
          <a:xfrm>
            <a:off x="6318169" y="2114831"/>
            <a:ext cx="6736080" cy="830997"/>
          </a:xfrm>
          <a:prstGeom prst="rect">
            <a:avLst/>
          </a:prstGeom>
          <a:noFill/>
        </p:spPr>
        <p:txBody>
          <a:bodyPr wrap="square">
            <a:spAutoFit/>
          </a:bodyPr>
          <a:lstStyle/>
          <a:p>
            <a:r>
              <a:rPr lang="en-GB" sz="1200" b="0" dirty="0">
                <a:solidFill>
                  <a:srgbClr val="859900"/>
                </a:solidFill>
                <a:effectLst/>
                <a:latin typeface="Consolas" panose="020B0609020204030204" pitchFamily="49" charset="0"/>
              </a:rPr>
              <a:t>pub</a:t>
            </a:r>
            <a:r>
              <a:rPr lang="en-GB" sz="1200" b="0" dirty="0">
                <a:solidFill>
                  <a:srgbClr val="657B83"/>
                </a:solidFill>
                <a:effectLst/>
                <a:latin typeface="Consolas" panose="020B0609020204030204" pitchFamily="49" charset="0"/>
              </a:rPr>
              <a:t> </a:t>
            </a:r>
            <a:r>
              <a:rPr lang="en-GB" sz="1200" b="1" dirty="0">
                <a:solidFill>
                  <a:srgbClr val="586E75"/>
                </a:solidFill>
                <a:effectLst/>
                <a:latin typeface="Consolas" panose="020B0609020204030204" pitchFamily="49" charset="0"/>
              </a:rPr>
              <a:t>struct</a:t>
            </a:r>
            <a:r>
              <a:rPr lang="en-GB" sz="1200" b="0" dirty="0">
                <a:solidFill>
                  <a:srgbClr val="657B83"/>
                </a:solidFill>
                <a:effectLst/>
                <a:latin typeface="Consolas" panose="020B0609020204030204" pitchFamily="49" charset="0"/>
              </a:rPr>
              <a:t> </a:t>
            </a:r>
            <a:r>
              <a:rPr lang="en-GB" sz="1200" b="0" dirty="0" err="1">
                <a:solidFill>
                  <a:srgbClr val="CB4B16"/>
                </a:solidFill>
                <a:effectLst/>
                <a:latin typeface="Consolas" panose="020B0609020204030204" pitchFamily="49" charset="0"/>
              </a:rPr>
              <a:t>FlashEndpoint</a:t>
            </a:r>
            <a:r>
              <a:rPr lang="en-GB" sz="1200" b="0" dirty="0">
                <a:solidFill>
                  <a:srgbClr val="657B83"/>
                </a:solidFill>
                <a:effectLst/>
                <a:latin typeface="Consolas" panose="020B0609020204030204" pitchFamily="49" charset="0"/>
              </a:rPr>
              <a:t> {</a:t>
            </a:r>
          </a:p>
          <a:p>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sender</a:t>
            </a:r>
            <a:r>
              <a:rPr lang="en-GB" sz="1200" b="0" dirty="0">
                <a:solidFill>
                  <a:srgbClr val="859900"/>
                </a:solidFill>
                <a:effectLst/>
                <a:latin typeface="Consolas" panose="020B0609020204030204" pitchFamily="49" charset="0"/>
              </a:rPr>
              <a:t>:</a:t>
            </a:r>
            <a:r>
              <a:rPr lang="en-GB" sz="1200" b="0" dirty="0">
                <a:solidFill>
                  <a:srgbClr val="657B83"/>
                </a:solidFill>
                <a:effectLst/>
                <a:latin typeface="Consolas" panose="020B0609020204030204" pitchFamily="49" charset="0"/>
              </a:rPr>
              <a:t> </a:t>
            </a:r>
            <a:r>
              <a:rPr lang="en-GB" sz="1200" b="0" dirty="0">
                <a:solidFill>
                  <a:srgbClr val="CB4B16"/>
                </a:solidFill>
                <a:effectLst/>
                <a:latin typeface="Consolas" panose="020B0609020204030204" pitchFamily="49" charset="0"/>
              </a:rPr>
              <a:t>Sender</a:t>
            </a:r>
            <a:r>
              <a:rPr lang="en-GB" sz="1200" b="0" dirty="0">
                <a:solidFill>
                  <a:srgbClr val="657B83"/>
                </a:solidFill>
                <a:effectLst/>
                <a:latin typeface="Consolas" panose="020B0609020204030204" pitchFamily="49" charset="0"/>
              </a:rPr>
              <a:t>&lt;</a:t>
            </a:r>
            <a:r>
              <a:rPr lang="en-GB" sz="1200" b="0" dirty="0" err="1">
                <a:solidFill>
                  <a:srgbClr val="CB4B16"/>
                </a:solidFill>
                <a:effectLst/>
                <a:latin typeface="Consolas" panose="020B0609020204030204" pitchFamily="49" charset="0"/>
              </a:rPr>
              <a:t>FlashSessionEvent</a:t>
            </a:r>
            <a:r>
              <a:rPr lang="en-GB" sz="1200" b="0" dirty="0">
                <a:solidFill>
                  <a:srgbClr val="657B83"/>
                </a:solidFill>
                <a:effectLst/>
                <a:latin typeface="Consolas" panose="020B0609020204030204" pitchFamily="49" charset="0"/>
              </a:rPr>
              <a:t>&gt;,</a:t>
            </a:r>
          </a:p>
          <a:p>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receiver</a:t>
            </a:r>
            <a:r>
              <a:rPr lang="en-GB" sz="1200" b="0" dirty="0">
                <a:solidFill>
                  <a:srgbClr val="859900"/>
                </a:solidFill>
                <a:effectLst/>
                <a:latin typeface="Consolas" panose="020B0609020204030204" pitchFamily="49" charset="0"/>
              </a:rPr>
              <a:t>:</a:t>
            </a:r>
            <a:r>
              <a:rPr lang="en-GB" sz="1200" b="0" dirty="0">
                <a:solidFill>
                  <a:srgbClr val="657B83"/>
                </a:solidFill>
                <a:effectLst/>
                <a:latin typeface="Consolas" panose="020B0609020204030204" pitchFamily="49" charset="0"/>
              </a:rPr>
              <a:t> </a:t>
            </a:r>
            <a:r>
              <a:rPr lang="en-GB" sz="1200" b="0" dirty="0">
                <a:solidFill>
                  <a:srgbClr val="CB4B16"/>
                </a:solidFill>
                <a:effectLst/>
                <a:latin typeface="Consolas" panose="020B0609020204030204" pitchFamily="49" charset="0"/>
              </a:rPr>
              <a:t>Receiver</a:t>
            </a:r>
            <a:r>
              <a:rPr lang="en-GB" sz="1200" b="0" dirty="0">
                <a:solidFill>
                  <a:srgbClr val="657B83"/>
                </a:solidFill>
                <a:effectLst/>
                <a:latin typeface="Consolas" panose="020B0609020204030204" pitchFamily="49" charset="0"/>
              </a:rPr>
              <a:t>&lt;</a:t>
            </a:r>
            <a:r>
              <a:rPr lang="en-GB" sz="1200" b="0" dirty="0" err="1">
                <a:solidFill>
                  <a:srgbClr val="CB4B16"/>
                </a:solidFill>
                <a:effectLst/>
                <a:latin typeface="Consolas" panose="020B0609020204030204" pitchFamily="49" charset="0"/>
              </a:rPr>
              <a:t>FlashSessionEvent</a:t>
            </a:r>
            <a:r>
              <a:rPr lang="en-GB" sz="1200" b="0" dirty="0">
                <a:solidFill>
                  <a:srgbClr val="657B83"/>
                </a:solidFill>
                <a:effectLst/>
                <a:latin typeface="Consolas" panose="020B0609020204030204" pitchFamily="49" charset="0"/>
              </a:rPr>
              <a:t>&gt;,</a:t>
            </a:r>
          </a:p>
          <a:p>
            <a:r>
              <a:rPr lang="en-GB" sz="1200" b="0" dirty="0">
                <a:solidFill>
                  <a:srgbClr val="657B83"/>
                </a:solidFill>
                <a:effectLst/>
                <a:latin typeface="Consolas" panose="020B0609020204030204" pitchFamily="49" charset="0"/>
              </a:rPr>
              <a:t>}</a:t>
            </a:r>
          </a:p>
        </p:txBody>
      </p:sp>
      <p:sp>
        <p:nvSpPr>
          <p:cNvPr id="119" name="ZoneTexte 118">
            <a:extLst>
              <a:ext uri="{FF2B5EF4-FFF2-40B4-BE49-F238E27FC236}">
                <a16:creationId xmlns:a16="http://schemas.microsoft.com/office/drawing/2014/main" id="{B56DCF45-7476-4B25-B01B-B45212270132}"/>
              </a:ext>
            </a:extLst>
          </p:cNvPr>
          <p:cNvSpPr txBox="1"/>
          <p:nvPr/>
        </p:nvSpPr>
        <p:spPr>
          <a:xfrm>
            <a:off x="6318169" y="3017154"/>
            <a:ext cx="6736080" cy="1415772"/>
          </a:xfrm>
          <a:prstGeom prst="rect">
            <a:avLst/>
          </a:prstGeom>
          <a:noFill/>
        </p:spPr>
        <p:txBody>
          <a:bodyPr wrap="square">
            <a:spAutoFit/>
          </a:bodyPr>
          <a:lstStyle/>
          <a:p>
            <a:r>
              <a:rPr lang="en-GB" sz="1200" b="0" dirty="0" err="1">
                <a:solidFill>
                  <a:srgbClr val="859900"/>
                </a:solidFill>
                <a:effectLst/>
                <a:latin typeface="Consolas" panose="020B0609020204030204" pitchFamily="49" charset="0"/>
              </a:rPr>
              <a:t>impl</a:t>
            </a:r>
            <a:r>
              <a:rPr lang="en-GB" sz="1200" b="0" dirty="0">
                <a:solidFill>
                  <a:srgbClr val="657B83"/>
                </a:solidFill>
                <a:effectLst/>
                <a:latin typeface="Consolas" panose="020B0609020204030204" pitchFamily="49" charset="0"/>
              </a:rPr>
              <a:t> </a:t>
            </a:r>
            <a:r>
              <a:rPr lang="en-GB" sz="1200" b="0" dirty="0" err="1">
                <a:solidFill>
                  <a:srgbClr val="CB4B16"/>
                </a:solidFill>
                <a:effectLst/>
                <a:latin typeface="Consolas" panose="020B0609020204030204" pitchFamily="49" charset="0"/>
              </a:rPr>
              <a:t>FlashEndpoint</a:t>
            </a:r>
            <a:r>
              <a:rPr lang="en-GB" sz="1200" b="0" dirty="0">
                <a:solidFill>
                  <a:srgbClr val="657B83"/>
                </a:solidFill>
                <a:effectLst/>
                <a:latin typeface="Consolas" panose="020B0609020204030204" pitchFamily="49" charset="0"/>
              </a:rPr>
              <a:t> {</a:t>
            </a:r>
          </a:p>
          <a:p>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pub</a:t>
            </a:r>
            <a:r>
              <a:rPr lang="en-GB" sz="1200" b="0" dirty="0">
                <a:solidFill>
                  <a:srgbClr val="657B83"/>
                </a:solidFill>
                <a:effectLst/>
                <a:latin typeface="Consolas" panose="020B0609020204030204" pitchFamily="49" charset="0"/>
              </a:rPr>
              <a:t> </a:t>
            </a:r>
            <a:r>
              <a:rPr lang="en-GB" sz="1200" b="0" dirty="0" err="1">
                <a:solidFill>
                  <a:srgbClr val="859900"/>
                </a:solidFill>
                <a:effectLst/>
                <a:latin typeface="Consolas" panose="020B0609020204030204" pitchFamily="49" charset="0"/>
              </a:rPr>
              <a:t>fn</a:t>
            </a:r>
            <a:r>
              <a:rPr lang="en-GB" sz="1200" b="0" dirty="0">
                <a:solidFill>
                  <a:srgbClr val="657B83"/>
                </a:solidFill>
                <a:effectLst/>
                <a:latin typeface="Consolas" panose="020B0609020204030204" pitchFamily="49" charset="0"/>
              </a:rPr>
              <a:t> </a:t>
            </a:r>
            <a:r>
              <a:rPr lang="en-GB" sz="1200" b="0" dirty="0" err="1">
                <a:solidFill>
                  <a:srgbClr val="268BD2"/>
                </a:solidFill>
                <a:effectLst/>
                <a:latin typeface="Consolas" panose="020B0609020204030204" pitchFamily="49" charset="0"/>
              </a:rPr>
              <a:t>new_session</a:t>
            </a:r>
            <a:r>
              <a:rPr lang="en-GB" sz="1200" b="0" dirty="0">
                <a:solidFill>
                  <a:srgbClr val="657B83"/>
                </a:solidFill>
                <a:effectLst/>
                <a:latin typeface="Consolas" panose="020B0609020204030204" pitchFamily="49" charset="0"/>
              </a:rPr>
              <a:t>(</a:t>
            </a:r>
            <a:r>
              <a:rPr lang="en-GB" sz="1200" b="0" dirty="0">
                <a:solidFill>
                  <a:srgbClr val="859900"/>
                </a:solidFill>
                <a:effectLst/>
                <a:latin typeface="Consolas" panose="020B0609020204030204" pitchFamily="49" charset="0"/>
              </a:rPr>
              <a:t>&amp;</a:t>
            </a:r>
            <a:r>
              <a:rPr lang="en-GB" sz="1200" b="1" dirty="0">
                <a:solidFill>
                  <a:srgbClr val="586E75"/>
                </a:solidFill>
                <a:effectLst/>
                <a:latin typeface="Consolas" panose="020B0609020204030204" pitchFamily="49" charset="0"/>
              </a:rPr>
              <a:t>mut</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self</a:t>
            </a:r>
            <a:r>
              <a:rPr lang="en-GB" sz="1200" b="0" dirty="0">
                <a:solidFill>
                  <a:srgbClr val="657B83"/>
                </a:solidFill>
                <a:effectLst/>
                <a:latin typeface="Consolas" panose="020B0609020204030204" pitchFamily="49" charset="0"/>
              </a:rPr>
              <a:t>, …) </a:t>
            </a:r>
            <a:r>
              <a:rPr lang="en-GB" sz="1200" b="0" dirty="0">
                <a:solidFill>
                  <a:srgbClr val="859900"/>
                </a:solidFill>
                <a:effectLst/>
                <a:latin typeface="Consolas" panose="020B0609020204030204" pitchFamily="49" charset="0"/>
              </a:rPr>
              <a:t>-&gt;</a:t>
            </a:r>
            <a:r>
              <a:rPr lang="en-GB" sz="1200" b="0" dirty="0">
                <a:solidFill>
                  <a:srgbClr val="657B83"/>
                </a:solidFill>
                <a:effectLst/>
                <a:latin typeface="Consolas" panose="020B0609020204030204" pitchFamily="49" charset="0"/>
              </a:rPr>
              <a:t> </a:t>
            </a:r>
            <a:r>
              <a:rPr lang="en-GB" sz="1200" b="0" dirty="0">
                <a:solidFill>
                  <a:srgbClr val="CB4B16"/>
                </a:solidFill>
                <a:effectLst/>
                <a:latin typeface="Consolas" panose="020B0609020204030204" pitchFamily="49" charset="0"/>
              </a:rPr>
              <a:t>Result</a:t>
            </a:r>
            <a:r>
              <a:rPr lang="en-GB" sz="1200" b="0" dirty="0">
                <a:solidFill>
                  <a:srgbClr val="657B83"/>
                </a:solidFill>
                <a:effectLst/>
                <a:latin typeface="Consolas" panose="020B0609020204030204" pitchFamily="49" charset="0"/>
              </a:rPr>
              <a:t>&lt;</a:t>
            </a:r>
            <a:r>
              <a:rPr lang="en-GB" sz="1200" b="0" dirty="0" err="1">
                <a:solidFill>
                  <a:srgbClr val="CB4B16"/>
                </a:solidFill>
                <a:effectLst/>
                <a:latin typeface="Consolas" panose="020B0609020204030204" pitchFamily="49" charset="0"/>
              </a:rPr>
              <a:t>FlashSession</a:t>
            </a:r>
            <a:r>
              <a:rPr lang="en-GB" sz="1200" b="0" dirty="0">
                <a:solidFill>
                  <a:srgbClr val="657B83"/>
                </a:solidFill>
                <a:effectLst/>
                <a:latin typeface="Consolas" panose="020B0609020204030204" pitchFamily="49" charset="0"/>
              </a:rPr>
              <a:t>, </a:t>
            </a:r>
            <a:r>
              <a:rPr lang="en-GB" sz="1200" dirty="0">
                <a:solidFill>
                  <a:srgbClr val="859900"/>
                </a:solidFill>
                <a:latin typeface="Consolas" panose="020B0609020204030204" pitchFamily="49" charset="0"/>
              </a:rPr>
              <a:t>…</a:t>
            </a:r>
            <a:r>
              <a:rPr lang="en-GB" sz="1200" b="0" dirty="0">
                <a:solidFill>
                  <a:srgbClr val="657B83"/>
                </a:solidFill>
                <a:effectLst/>
                <a:latin typeface="Consolas" panose="020B0609020204030204" pitchFamily="49" charset="0"/>
              </a:rPr>
              <a:t>&gt; {</a:t>
            </a:r>
          </a:p>
          <a:p>
            <a:r>
              <a:rPr lang="en-GB" sz="1200" b="0" dirty="0">
                <a:solidFill>
                  <a:srgbClr val="657B83"/>
                </a:solidFill>
                <a:effectLst/>
                <a:latin typeface="Consolas" panose="020B0609020204030204" pitchFamily="49" charset="0"/>
              </a:rPr>
              <a:t>        </a:t>
            </a:r>
            <a:r>
              <a:rPr lang="en-GB" sz="1200" b="0" i="1" dirty="0">
                <a:solidFill>
                  <a:srgbClr val="93A1A1"/>
                </a:solidFill>
                <a:effectLst/>
                <a:latin typeface="Consolas" panose="020B0609020204030204" pitchFamily="49" charset="0"/>
              </a:rPr>
              <a:t>/* </a:t>
            </a:r>
            <a:r>
              <a:rPr lang="en-GB" sz="1200" i="1" dirty="0">
                <a:solidFill>
                  <a:srgbClr val="93A1A1"/>
                </a:solidFill>
                <a:latin typeface="Consolas" panose="020B0609020204030204" pitchFamily="49" charset="0"/>
              </a:rPr>
              <a:t>…</a:t>
            </a:r>
            <a:r>
              <a:rPr lang="en-GB" sz="1200" b="0" i="1" dirty="0">
                <a:solidFill>
                  <a:srgbClr val="93A1A1"/>
                </a:solidFill>
                <a:effectLst/>
                <a:latin typeface="Consolas" panose="020B0609020204030204" pitchFamily="49" charset="0"/>
              </a:rPr>
              <a:t> skipped … */</a:t>
            </a:r>
            <a:endParaRPr lang="en-GB" sz="1200" b="0" dirty="0">
              <a:solidFill>
                <a:srgbClr val="657B83"/>
              </a:solidFill>
              <a:effectLst/>
              <a:latin typeface="Consolas" panose="020B0609020204030204" pitchFamily="49" charset="0"/>
            </a:endParaRPr>
          </a:p>
          <a:p>
            <a:r>
              <a:rPr lang="en-GB" sz="1200" b="0" dirty="0">
                <a:solidFill>
                  <a:srgbClr val="657B83"/>
                </a:solidFill>
                <a:effectLst/>
                <a:latin typeface="Consolas" panose="020B0609020204030204" pitchFamily="49" charset="0"/>
              </a:rPr>
              <a:t>        </a:t>
            </a:r>
            <a:r>
              <a:rPr lang="en-GB" sz="1200" b="0" dirty="0" err="1">
                <a:solidFill>
                  <a:srgbClr val="268BD2"/>
                </a:solidFill>
                <a:effectLst/>
                <a:latin typeface="Consolas" panose="020B0609020204030204" pitchFamily="49" charset="0"/>
              </a:rPr>
              <a:t>self</a:t>
            </a:r>
            <a:r>
              <a:rPr lang="en-GB" sz="1200" b="0" dirty="0" err="1">
                <a:solidFill>
                  <a:srgbClr val="859900"/>
                </a:solidFill>
                <a:effectLst/>
                <a:latin typeface="Consolas" panose="020B0609020204030204" pitchFamily="49" charset="0"/>
              </a:rPr>
              <a:t>.</a:t>
            </a:r>
            <a:r>
              <a:rPr lang="en-GB" sz="1200" b="0" dirty="0" err="1">
                <a:solidFill>
                  <a:srgbClr val="657B83"/>
                </a:solidFill>
                <a:effectLst/>
                <a:latin typeface="Consolas" panose="020B0609020204030204" pitchFamily="49" charset="0"/>
              </a:rPr>
              <a:t>sender</a:t>
            </a:r>
            <a:r>
              <a:rPr lang="en-GB" sz="1200" b="0" dirty="0" err="1">
                <a:solidFill>
                  <a:srgbClr val="859900"/>
                </a:solidFill>
                <a:effectLst/>
                <a:latin typeface="Consolas" panose="020B0609020204030204" pitchFamily="49" charset="0"/>
              </a:rPr>
              <a:t>.</a:t>
            </a:r>
            <a:r>
              <a:rPr lang="en-GB" sz="1200" b="0" dirty="0" err="1">
                <a:solidFill>
                  <a:srgbClr val="268BD2"/>
                </a:solidFill>
                <a:effectLst/>
                <a:latin typeface="Consolas" panose="020B0609020204030204" pitchFamily="49" charset="0"/>
              </a:rPr>
              <a:t>send</a:t>
            </a:r>
            <a:r>
              <a:rPr lang="en-GB" sz="1200" b="0" dirty="0">
                <a:solidFill>
                  <a:srgbClr val="657B83"/>
                </a:solidFill>
                <a:effectLst/>
                <a:latin typeface="Consolas" panose="020B0609020204030204" pitchFamily="49" charset="0"/>
              </a:rPr>
              <a:t>(</a:t>
            </a:r>
            <a:r>
              <a:rPr lang="en-GB" sz="1200" b="0" dirty="0" err="1">
                <a:solidFill>
                  <a:srgbClr val="CB4B16"/>
                </a:solidFill>
                <a:effectLst/>
                <a:latin typeface="Consolas" panose="020B0609020204030204" pitchFamily="49" charset="0"/>
              </a:rPr>
              <a:t>FlashSessionEvent</a:t>
            </a:r>
            <a:r>
              <a:rPr lang="en-GB" sz="1200" b="0" dirty="0">
                <a:solidFill>
                  <a:srgbClr val="859900"/>
                </a:solidFill>
                <a:effectLst/>
                <a:latin typeface="Consolas" panose="020B0609020204030204" pitchFamily="49" charset="0"/>
              </a:rPr>
              <a:t>::</a:t>
            </a:r>
            <a:r>
              <a:rPr lang="en-GB" sz="1200" b="0" dirty="0">
                <a:solidFill>
                  <a:srgbClr val="CB4B16"/>
                </a:solidFill>
                <a:effectLst/>
                <a:latin typeface="Consolas" panose="020B0609020204030204" pitchFamily="49" charset="0"/>
              </a:rPr>
              <a:t>Created</a:t>
            </a:r>
            <a:r>
              <a:rPr lang="en-GB" sz="1200" b="0" dirty="0">
                <a:solidFill>
                  <a:srgbClr val="657B83"/>
                </a:solidFill>
                <a:effectLst/>
                <a:latin typeface="Consolas" panose="020B0609020204030204" pitchFamily="49" charset="0"/>
              </a:rPr>
              <a:t>);</a:t>
            </a:r>
          </a:p>
          <a:p>
            <a:r>
              <a:rPr lang="en-GB" sz="1200" b="0" dirty="0">
                <a:solidFill>
                  <a:srgbClr val="657B83"/>
                </a:solidFill>
                <a:effectLst/>
                <a:latin typeface="Consolas" panose="020B0609020204030204" pitchFamily="49" charset="0"/>
              </a:rPr>
              <a:t>        </a:t>
            </a:r>
            <a:r>
              <a:rPr lang="en-GB" sz="1200" b="0" i="1" dirty="0">
                <a:solidFill>
                  <a:srgbClr val="93A1A1"/>
                </a:solidFill>
                <a:effectLst/>
                <a:latin typeface="Consolas" panose="020B0609020204030204" pitchFamily="49" charset="0"/>
              </a:rPr>
              <a:t>/* </a:t>
            </a:r>
            <a:r>
              <a:rPr lang="en-GB" sz="1200" i="1" dirty="0">
                <a:solidFill>
                  <a:srgbClr val="93A1A1"/>
                </a:solidFill>
                <a:latin typeface="Consolas" panose="020B0609020204030204" pitchFamily="49" charset="0"/>
              </a:rPr>
              <a:t>…</a:t>
            </a:r>
            <a:r>
              <a:rPr lang="en-GB" sz="1200" b="0" i="1" dirty="0">
                <a:solidFill>
                  <a:srgbClr val="93A1A1"/>
                </a:solidFill>
                <a:effectLst/>
                <a:latin typeface="Consolas" panose="020B0609020204030204" pitchFamily="49" charset="0"/>
              </a:rPr>
              <a:t> skipped … */</a:t>
            </a:r>
            <a:endParaRPr lang="en-GB" sz="1200" b="0" dirty="0">
              <a:solidFill>
                <a:srgbClr val="657B83"/>
              </a:solidFill>
              <a:effectLst/>
              <a:latin typeface="Consolas" panose="020B0609020204030204" pitchFamily="49" charset="0"/>
            </a:endParaRPr>
          </a:p>
          <a:p>
            <a:r>
              <a:rPr lang="en-GB" sz="1200" b="0" dirty="0">
                <a:solidFill>
                  <a:srgbClr val="657B83"/>
                </a:solidFill>
                <a:effectLst/>
                <a:latin typeface="Consolas" panose="020B0609020204030204" pitchFamily="49" charset="0"/>
              </a:rPr>
              <a:t>    }</a:t>
            </a:r>
          </a:p>
          <a:p>
            <a:r>
              <a:rPr lang="en-GB" sz="1200" b="0" dirty="0">
                <a:solidFill>
                  <a:srgbClr val="657B83"/>
                </a:solidFill>
                <a:effectLst/>
                <a:latin typeface="Consolas" panose="020B0609020204030204" pitchFamily="49" charset="0"/>
              </a:rPr>
              <a:t>}</a:t>
            </a:r>
          </a:p>
        </p:txBody>
      </p:sp>
    </p:spTree>
    <p:extLst>
      <p:ext uri="{BB962C8B-B14F-4D97-AF65-F5344CB8AC3E}">
        <p14:creationId xmlns:p14="http://schemas.microsoft.com/office/powerpoint/2010/main" val="2880612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3EC8562-CE5F-43A9-A831-8996AE67C8B4}"/>
              </a:ext>
            </a:extLst>
          </p:cNvPr>
          <p:cNvSpPr>
            <a:spLocks noGrp="1"/>
          </p:cNvSpPr>
          <p:nvPr>
            <p:ph type="title"/>
          </p:nvPr>
        </p:nvSpPr>
        <p:spPr/>
        <p:txBody>
          <a:bodyPr/>
          <a:lstStyle/>
          <a:p>
            <a:r>
              <a:rPr lang="en-GB" dirty="0"/>
              <a:t>Exclusive Execution Context Access </a:t>
            </a:r>
          </a:p>
        </p:txBody>
      </p:sp>
      <p:sp>
        <p:nvSpPr>
          <p:cNvPr id="6" name="Espace réservé du texte 5">
            <a:extLst>
              <a:ext uri="{FF2B5EF4-FFF2-40B4-BE49-F238E27FC236}">
                <a16:creationId xmlns:a16="http://schemas.microsoft.com/office/drawing/2014/main" id="{9E5AD62A-98A5-42AB-8AD6-B9CD000EF09E}"/>
              </a:ext>
            </a:extLst>
          </p:cNvPr>
          <p:cNvSpPr>
            <a:spLocks noGrp="1"/>
          </p:cNvSpPr>
          <p:nvPr>
            <p:ph type="body" idx="1"/>
          </p:nvPr>
        </p:nvSpPr>
        <p:spPr>
          <a:xfrm>
            <a:off x="472022" y="830794"/>
            <a:ext cx="11247967" cy="4840817"/>
          </a:xfrm>
        </p:spPr>
        <p:txBody>
          <a:bodyPr/>
          <a:lstStyle/>
          <a:p>
            <a:endParaRPr lang="en-GB" dirty="0"/>
          </a:p>
        </p:txBody>
      </p:sp>
      <p:sp>
        <p:nvSpPr>
          <p:cNvPr id="4" name="Espace réservé du numéro de diapositive 3">
            <a:extLst>
              <a:ext uri="{FF2B5EF4-FFF2-40B4-BE49-F238E27FC236}">
                <a16:creationId xmlns:a16="http://schemas.microsoft.com/office/drawing/2014/main" id="{0144DD89-63ED-4529-BD3C-5B8C7A1E39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19</a:t>
            </a:fld>
            <a:endParaRPr lang="fr-FR"/>
          </a:p>
        </p:txBody>
      </p:sp>
      <p:sp>
        <p:nvSpPr>
          <p:cNvPr id="8" name="ZoneTexte 7">
            <a:extLst>
              <a:ext uri="{FF2B5EF4-FFF2-40B4-BE49-F238E27FC236}">
                <a16:creationId xmlns:a16="http://schemas.microsoft.com/office/drawing/2014/main" id="{6E271178-F0F3-4DDC-9A2F-06B075D286E1}"/>
              </a:ext>
            </a:extLst>
          </p:cNvPr>
          <p:cNvSpPr txBox="1"/>
          <p:nvPr/>
        </p:nvSpPr>
        <p:spPr>
          <a:xfrm>
            <a:off x="622801" y="830794"/>
            <a:ext cx="6129336" cy="4524315"/>
          </a:xfrm>
          <a:prstGeom prst="rect">
            <a:avLst/>
          </a:prstGeom>
          <a:noFill/>
        </p:spPr>
        <p:txBody>
          <a:bodyPr wrap="square">
            <a:spAutoFit/>
          </a:bodyPr>
          <a:lstStyle/>
          <a:p>
            <a:endParaRPr lang="en-GB" sz="1200" b="0" dirty="0">
              <a:solidFill>
                <a:srgbClr val="657B83"/>
              </a:solidFill>
              <a:effectLst/>
              <a:latin typeface="Consolas" panose="020B0609020204030204" pitchFamily="49" charset="0"/>
            </a:endParaRPr>
          </a:p>
          <a:p>
            <a:r>
              <a:rPr lang="en-GB" sz="1200" b="0" dirty="0">
                <a:solidFill>
                  <a:srgbClr val="657B83"/>
                </a:solidFill>
                <a:effectLst/>
                <a:latin typeface="Consolas" panose="020B0609020204030204" pitchFamily="49" charset="0"/>
              </a:rPr>
              <a:t>#[derive(</a:t>
            </a:r>
            <a:r>
              <a:rPr lang="en-GB" sz="1200" b="0" dirty="0">
                <a:solidFill>
                  <a:srgbClr val="CB4B16"/>
                </a:solidFill>
                <a:effectLst/>
                <a:latin typeface="Consolas" panose="020B0609020204030204" pitchFamily="49" charset="0"/>
              </a:rPr>
              <a:t>Resource</a:t>
            </a:r>
            <a:r>
              <a:rPr lang="en-GB" sz="1200" b="0" dirty="0">
                <a:solidFill>
                  <a:srgbClr val="657B83"/>
                </a:solidFill>
                <a:effectLst/>
                <a:latin typeface="Consolas" panose="020B0609020204030204" pitchFamily="49" charset="0"/>
              </a:rPr>
              <a:t>)]</a:t>
            </a:r>
          </a:p>
          <a:p>
            <a:r>
              <a:rPr lang="en-GB" sz="1200" b="0" dirty="0">
                <a:solidFill>
                  <a:srgbClr val="859900"/>
                </a:solidFill>
                <a:effectLst/>
                <a:latin typeface="Consolas" panose="020B0609020204030204" pitchFamily="49" charset="0"/>
              </a:rPr>
              <a:t>pub</a:t>
            </a:r>
            <a:r>
              <a:rPr lang="en-GB" sz="1200" b="0" dirty="0">
                <a:solidFill>
                  <a:srgbClr val="657B83"/>
                </a:solidFill>
                <a:effectLst/>
                <a:latin typeface="Consolas" panose="020B0609020204030204" pitchFamily="49" charset="0"/>
              </a:rPr>
              <a:t> </a:t>
            </a:r>
            <a:r>
              <a:rPr lang="en-GB" sz="1200" b="1" dirty="0">
                <a:solidFill>
                  <a:srgbClr val="586E75"/>
                </a:solidFill>
                <a:effectLst/>
                <a:latin typeface="Consolas" panose="020B0609020204030204" pitchFamily="49" charset="0"/>
              </a:rPr>
              <a:t>struct</a:t>
            </a:r>
            <a:r>
              <a:rPr lang="en-GB" sz="1200" b="0" dirty="0">
                <a:solidFill>
                  <a:srgbClr val="657B83"/>
                </a:solidFill>
                <a:effectLst/>
                <a:latin typeface="Consolas" panose="020B0609020204030204" pitchFamily="49" charset="0"/>
              </a:rPr>
              <a:t> </a:t>
            </a:r>
            <a:r>
              <a:rPr lang="en-GB" sz="1200" b="0" dirty="0" err="1">
                <a:solidFill>
                  <a:srgbClr val="CB4B16"/>
                </a:solidFill>
                <a:effectLst/>
                <a:latin typeface="Consolas" panose="020B0609020204030204" pitchFamily="49" charset="0"/>
              </a:rPr>
              <a:t>WorkingArea</a:t>
            </a:r>
            <a:r>
              <a:rPr lang="en-GB" sz="1200" b="0" dirty="0">
                <a:solidFill>
                  <a:srgbClr val="657B83"/>
                </a:solidFill>
                <a:effectLst/>
                <a:latin typeface="Consolas" panose="020B0609020204030204" pitchFamily="49" charset="0"/>
              </a:rPr>
              <a:t>(</a:t>
            </a:r>
            <a:r>
              <a:rPr lang="en-GB" sz="1200" b="0" dirty="0">
                <a:solidFill>
                  <a:srgbClr val="CB4B16"/>
                </a:solidFill>
                <a:effectLst/>
                <a:latin typeface="Consolas" panose="020B0609020204030204" pitchFamily="49" charset="0"/>
              </a:rPr>
              <a:t>Option</a:t>
            </a:r>
            <a:r>
              <a:rPr lang="en-GB" sz="1200" b="0" dirty="0">
                <a:solidFill>
                  <a:srgbClr val="657B83"/>
                </a:solidFill>
                <a:effectLst/>
                <a:latin typeface="Consolas" panose="020B0609020204030204" pitchFamily="49" charset="0"/>
              </a:rPr>
              <a:t>&lt;</a:t>
            </a:r>
            <a:r>
              <a:rPr lang="en-GB" sz="1200" b="0" dirty="0">
                <a:solidFill>
                  <a:srgbClr val="CB4B16"/>
                </a:solidFill>
                <a:effectLst/>
                <a:latin typeface="Consolas" panose="020B0609020204030204" pitchFamily="49" charset="0"/>
              </a:rPr>
              <a:t>Data</a:t>
            </a:r>
            <a:r>
              <a:rPr lang="en-GB" sz="1200" b="0" dirty="0">
                <a:solidFill>
                  <a:srgbClr val="657B83"/>
                </a:solidFill>
                <a:effectLst/>
                <a:latin typeface="Consolas" panose="020B0609020204030204" pitchFamily="49" charset="0"/>
              </a:rPr>
              <a:t>&gt;);</a:t>
            </a:r>
          </a:p>
          <a:p>
            <a:br>
              <a:rPr lang="en-GB" sz="1200" b="0" dirty="0">
                <a:solidFill>
                  <a:srgbClr val="657B83"/>
                </a:solidFill>
                <a:effectLst/>
                <a:latin typeface="Consolas" panose="020B0609020204030204" pitchFamily="49" charset="0"/>
              </a:rPr>
            </a:br>
            <a:r>
              <a:rPr lang="en-GB" sz="1200" b="0" dirty="0">
                <a:solidFill>
                  <a:srgbClr val="859900"/>
                </a:solidFill>
                <a:effectLst/>
                <a:latin typeface="Consolas" panose="020B0609020204030204" pitchFamily="49" charset="0"/>
              </a:rPr>
              <a:t>pub</a:t>
            </a:r>
            <a:r>
              <a:rPr lang="en-GB" sz="1200" b="0" dirty="0">
                <a:solidFill>
                  <a:srgbClr val="657B83"/>
                </a:solidFill>
                <a:effectLst/>
                <a:latin typeface="Consolas" panose="020B0609020204030204" pitchFamily="49" charset="0"/>
              </a:rPr>
              <a:t> </a:t>
            </a:r>
            <a:r>
              <a:rPr lang="en-GB" sz="1200" b="1" dirty="0">
                <a:solidFill>
                  <a:srgbClr val="586E75"/>
                </a:solidFill>
                <a:effectLst/>
                <a:latin typeface="Consolas" panose="020B0609020204030204" pitchFamily="49" charset="0"/>
              </a:rPr>
              <a:t>struct</a:t>
            </a:r>
            <a:r>
              <a:rPr lang="en-GB" sz="1200" b="0" dirty="0">
                <a:solidFill>
                  <a:srgbClr val="657B83"/>
                </a:solidFill>
                <a:effectLst/>
                <a:latin typeface="Consolas" panose="020B0609020204030204" pitchFamily="49" charset="0"/>
              </a:rPr>
              <a:t> </a:t>
            </a:r>
            <a:r>
              <a:rPr lang="en-GB" sz="1200" b="0" dirty="0" err="1">
                <a:solidFill>
                  <a:srgbClr val="CB4B16"/>
                </a:solidFill>
                <a:effectLst/>
                <a:latin typeface="Consolas" panose="020B0609020204030204" pitchFamily="49" charset="0"/>
              </a:rPr>
              <a:t>ArchiveSession</a:t>
            </a:r>
            <a:r>
              <a:rPr lang="en-GB" sz="1200" b="0" dirty="0">
                <a:solidFill>
                  <a:srgbClr val="657B83"/>
                </a:solidFill>
                <a:effectLst/>
                <a:latin typeface="Consolas" panose="020B0609020204030204" pitchFamily="49" charset="0"/>
              </a:rPr>
              <a:t> {</a:t>
            </a:r>
          </a:p>
          <a:p>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data</a:t>
            </a:r>
            <a:r>
              <a:rPr lang="en-GB" sz="1200" b="0" dirty="0">
                <a:solidFill>
                  <a:srgbClr val="859900"/>
                </a:solidFill>
                <a:effectLst/>
                <a:latin typeface="Consolas" panose="020B0609020204030204" pitchFamily="49" charset="0"/>
              </a:rPr>
              <a:t>:</a:t>
            </a:r>
            <a:r>
              <a:rPr lang="en-GB" sz="1200" b="0" dirty="0">
                <a:solidFill>
                  <a:srgbClr val="657B83"/>
                </a:solidFill>
                <a:effectLst/>
                <a:latin typeface="Consolas" panose="020B0609020204030204" pitchFamily="49" charset="0"/>
              </a:rPr>
              <a:t> </a:t>
            </a:r>
            <a:r>
              <a:rPr lang="en-GB" sz="1200" b="0" dirty="0">
                <a:solidFill>
                  <a:srgbClr val="CB4B16"/>
                </a:solidFill>
                <a:effectLst/>
                <a:latin typeface="Consolas" panose="020B0609020204030204" pitchFamily="49" charset="0"/>
              </a:rPr>
              <a:t>Option</a:t>
            </a:r>
            <a:r>
              <a:rPr lang="en-GB" sz="1200" b="0" dirty="0">
                <a:solidFill>
                  <a:srgbClr val="657B83"/>
                </a:solidFill>
                <a:effectLst/>
                <a:latin typeface="Consolas" panose="020B0609020204030204" pitchFamily="49" charset="0"/>
              </a:rPr>
              <a:t>&lt;</a:t>
            </a:r>
            <a:r>
              <a:rPr lang="en-GB" sz="1200" b="0" dirty="0">
                <a:solidFill>
                  <a:srgbClr val="CB4B16"/>
                </a:solidFill>
                <a:effectLst/>
                <a:latin typeface="Consolas" panose="020B0609020204030204" pitchFamily="49" charset="0"/>
              </a:rPr>
              <a:t>Data</a:t>
            </a:r>
            <a:r>
              <a:rPr lang="en-GB" sz="1200" b="0" dirty="0">
                <a:solidFill>
                  <a:srgbClr val="657B83"/>
                </a:solidFill>
                <a:effectLst/>
                <a:latin typeface="Consolas" panose="020B0609020204030204" pitchFamily="49" charset="0"/>
              </a:rPr>
              <a:t>&gt;,    </a:t>
            </a:r>
          </a:p>
          <a:p>
            <a:r>
              <a:rPr lang="en-GB" sz="1200" b="0" dirty="0">
                <a:solidFill>
                  <a:srgbClr val="657B83"/>
                </a:solidFill>
                <a:effectLst/>
                <a:latin typeface="Consolas" panose="020B0609020204030204" pitchFamily="49" charset="0"/>
              </a:rPr>
              <a:t>    </a:t>
            </a:r>
            <a:r>
              <a:rPr lang="en-GB" sz="1200" b="0" i="1" dirty="0">
                <a:solidFill>
                  <a:srgbClr val="93A1A1"/>
                </a:solidFill>
                <a:effectLst/>
                <a:latin typeface="Consolas" panose="020B0609020204030204" pitchFamily="49" charset="0"/>
              </a:rPr>
              <a:t>/* ... skipped ... */</a:t>
            </a:r>
            <a:endParaRPr lang="en-GB" sz="1200" b="0" dirty="0">
              <a:solidFill>
                <a:srgbClr val="657B83"/>
              </a:solidFill>
              <a:effectLst/>
              <a:latin typeface="Consolas" panose="020B0609020204030204" pitchFamily="49" charset="0"/>
            </a:endParaRPr>
          </a:p>
          <a:p>
            <a:r>
              <a:rPr lang="en-GB" sz="1200" b="0" dirty="0">
                <a:solidFill>
                  <a:srgbClr val="657B83"/>
                </a:solidFill>
                <a:effectLst/>
                <a:latin typeface="Consolas" panose="020B0609020204030204" pitchFamily="49" charset="0"/>
              </a:rPr>
              <a:t>}</a:t>
            </a:r>
          </a:p>
          <a:p>
            <a:endParaRPr lang="en-GB" sz="1200" b="0" dirty="0">
              <a:solidFill>
                <a:srgbClr val="657B83"/>
              </a:solidFill>
              <a:effectLst/>
              <a:latin typeface="Consolas" panose="020B0609020204030204" pitchFamily="49" charset="0"/>
            </a:endParaRPr>
          </a:p>
          <a:p>
            <a:r>
              <a:rPr lang="en-GB" sz="1200" b="0" dirty="0">
                <a:solidFill>
                  <a:srgbClr val="657B83"/>
                </a:solidFill>
                <a:effectLst/>
                <a:latin typeface="Consolas" panose="020B0609020204030204" pitchFamily="49" charset="0"/>
              </a:rPr>
              <a:t>#[derive(</a:t>
            </a:r>
            <a:r>
              <a:rPr lang="en-GB" sz="1200" b="0" dirty="0">
                <a:solidFill>
                  <a:srgbClr val="CB4B16"/>
                </a:solidFill>
                <a:effectLst/>
                <a:latin typeface="Consolas" panose="020B0609020204030204" pitchFamily="49" charset="0"/>
              </a:rPr>
              <a:t>Resource</a:t>
            </a:r>
            <a:r>
              <a:rPr lang="en-GB" sz="1200" b="0" dirty="0">
                <a:solidFill>
                  <a:srgbClr val="657B83"/>
                </a:solidFill>
                <a:effectLst/>
                <a:latin typeface="Consolas" panose="020B0609020204030204" pitchFamily="49" charset="0"/>
              </a:rPr>
              <a:t>)]</a:t>
            </a:r>
          </a:p>
          <a:p>
            <a:r>
              <a:rPr lang="en-GB" sz="1200" b="0" dirty="0">
                <a:solidFill>
                  <a:srgbClr val="859900"/>
                </a:solidFill>
                <a:effectLst/>
                <a:latin typeface="Consolas" panose="020B0609020204030204" pitchFamily="49" charset="0"/>
              </a:rPr>
              <a:t>pub</a:t>
            </a:r>
            <a:r>
              <a:rPr lang="en-GB" sz="1200" b="0" dirty="0">
                <a:solidFill>
                  <a:srgbClr val="657B83"/>
                </a:solidFill>
                <a:effectLst/>
                <a:latin typeface="Consolas" panose="020B0609020204030204" pitchFamily="49" charset="0"/>
              </a:rPr>
              <a:t> </a:t>
            </a:r>
            <a:r>
              <a:rPr lang="en-GB" sz="1200" b="1" dirty="0">
                <a:solidFill>
                  <a:srgbClr val="586E75"/>
                </a:solidFill>
                <a:effectLst/>
                <a:latin typeface="Consolas" panose="020B0609020204030204" pitchFamily="49" charset="0"/>
              </a:rPr>
              <a:t>struct</a:t>
            </a:r>
            <a:r>
              <a:rPr lang="en-GB" sz="1200" b="0" dirty="0">
                <a:solidFill>
                  <a:srgbClr val="657B83"/>
                </a:solidFill>
                <a:effectLst/>
                <a:latin typeface="Consolas" panose="020B0609020204030204" pitchFamily="49" charset="0"/>
              </a:rPr>
              <a:t> </a:t>
            </a:r>
            <a:r>
              <a:rPr lang="en-GB" sz="1200" b="0" dirty="0" err="1">
                <a:solidFill>
                  <a:srgbClr val="CB4B16"/>
                </a:solidFill>
                <a:effectLst/>
                <a:latin typeface="Consolas" panose="020B0609020204030204" pitchFamily="49" charset="0"/>
              </a:rPr>
              <a:t>ArchiveManager</a:t>
            </a:r>
            <a:r>
              <a:rPr lang="en-GB" sz="1200" b="0" dirty="0">
                <a:solidFill>
                  <a:srgbClr val="657B83"/>
                </a:solidFill>
                <a:effectLst/>
                <a:latin typeface="Consolas" panose="020B0609020204030204" pitchFamily="49" charset="0"/>
              </a:rPr>
              <a:t>{</a:t>
            </a:r>
          </a:p>
          <a:p>
            <a:r>
              <a:rPr lang="en-GB" sz="1200" b="0" i="1" dirty="0">
                <a:solidFill>
                  <a:srgbClr val="93A1A1"/>
                </a:solidFill>
                <a:effectLst/>
                <a:latin typeface="Consolas" panose="020B0609020204030204" pitchFamily="49" charset="0"/>
              </a:rPr>
              <a:t>    /* ... skipped ... */</a:t>
            </a:r>
            <a:endParaRPr lang="en-GB" sz="1200" b="0" dirty="0">
              <a:solidFill>
                <a:srgbClr val="657B83"/>
              </a:solidFill>
              <a:effectLst/>
              <a:latin typeface="Consolas" panose="020B0609020204030204" pitchFamily="49" charset="0"/>
            </a:endParaRPr>
          </a:p>
          <a:p>
            <a:r>
              <a:rPr lang="en-GB" sz="1200" b="0" dirty="0">
                <a:solidFill>
                  <a:srgbClr val="657B83"/>
                </a:solidFill>
                <a:effectLst/>
                <a:latin typeface="Consolas" panose="020B0609020204030204" pitchFamily="49" charset="0"/>
              </a:rPr>
              <a:t>}</a:t>
            </a:r>
          </a:p>
          <a:p>
            <a:br>
              <a:rPr lang="en-GB" sz="1200" b="0" dirty="0">
                <a:solidFill>
                  <a:srgbClr val="657B83"/>
                </a:solidFill>
                <a:effectLst/>
                <a:latin typeface="Consolas" panose="020B0609020204030204" pitchFamily="49" charset="0"/>
              </a:rPr>
            </a:br>
            <a:r>
              <a:rPr lang="en-GB" sz="1200" b="0" dirty="0" err="1">
                <a:solidFill>
                  <a:srgbClr val="859900"/>
                </a:solidFill>
                <a:effectLst/>
                <a:latin typeface="Consolas" panose="020B0609020204030204" pitchFamily="49" charset="0"/>
              </a:rPr>
              <a:t>impl</a:t>
            </a:r>
            <a:r>
              <a:rPr lang="en-GB" sz="1200" b="0" dirty="0">
                <a:solidFill>
                  <a:srgbClr val="657B83"/>
                </a:solidFill>
                <a:effectLst/>
                <a:latin typeface="Consolas" panose="020B0609020204030204" pitchFamily="49" charset="0"/>
              </a:rPr>
              <a:t> </a:t>
            </a:r>
            <a:r>
              <a:rPr lang="en-GB" sz="1200" b="0" dirty="0" err="1">
                <a:solidFill>
                  <a:srgbClr val="CB4B16"/>
                </a:solidFill>
                <a:effectLst/>
                <a:latin typeface="Consolas" panose="020B0609020204030204" pitchFamily="49" charset="0"/>
              </a:rPr>
              <a:t>ArchiveManager</a:t>
            </a:r>
            <a:r>
              <a:rPr lang="en-GB" sz="1200" b="0" dirty="0">
                <a:solidFill>
                  <a:srgbClr val="657B83"/>
                </a:solidFill>
                <a:effectLst/>
                <a:latin typeface="Consolas" panose="020B0609020204030204" pitchFamily="49" charset="0"/>
              </a:rPr>
              <a:t> {</a:t>
            </a:r>
          </a:p>
          <a:p>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pub</a:t>
            </a:r>
            <a:r>
              <a:rPr lang="en-GB" sz="1200" b="0" dirty="0">
                <a:solidFill>
                  <a:srgbClr val="657B83"/>
                </a:solidFill>
                <a:effectLst/>
                <a:latin typeface="Consolas" panose="020B0609020204030204" pitchFamily="49" charset="0"/>
              </a:rPr>
              <a:t> </a:t>
            </a:r>
            <a:r>
              <a:rPr lang="en-GB" sz="1200" b="0" dirty="0" err="1">
                <a:solidFill>
                  <a:srgbClr val="268BD2"/>
                </a:solidFill>
                <a:effectLst/>
                <a:latin typeface="Consolas" panose="020B0609020204030204" pitchFamily="49" charset="0"/>
              </a:rPr>
              <a:t>new_session</a:t>
            </a:r>
            <a:r>
              <a:rPr lang="en-GB" sz="1200" b="0" dirty="0">
                <a:solidFill>
                  <a:srgbClr val="657B83"/>
                </a:solidFill>
                <a:effectLst/>
                <a:latin typeface="Consolas" panose="020B0609020204030204" pitchFamily="49" charset="0"/>
              </a:rPr>
              <a:t>(</a:t>
            </a:r>
            <a:r>
              <a:rPr lang="en-GB" sz="1200" b="0" dirty="0">
                <a:solidFill>
                  <a:srgbClr val="859900"/>
                </a:solidFill>
                <a:effectLst/>
                <a:latin typeface="Consolas" panose="020B0609020204030204" pitchFamily="49" charset="0"/>
              </a:rPr>
              <a:t>&amp;</a:t>
            </a:r>
            <a:r>
              <a:rPr lang="en-GB" sz="1200" b="1" dirty="0">
                <a:solidFill>
                  <a:srgbClr val="586E75"/>
                </a:solidFill>
                <a:effectLst/>
                <a:latin typeface="Consolas" panose="020B0609020204030204" pitchFamily="49" charset="0"/>
              </a:rPr>
              <a:t>mut</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self</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area</a:t>
            </a:r>
            <a:r>
              <a:rPr lang="en-GB" sz="1200" b="0" dirty="0">
                <a:solidFill>
                  <a:srgbClr val="859900"/>
                </a:solidFill>
                <a:effectLst/>
                <a:latin typeface="Consolas" panose="020B0609020204030204" pitchFamily="49" charset="0"/>
              </a:rPr>
              <a:t>:</a:t>
            </a:r>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&amp;</a:t>
            </a:r>
            <a:r>
              <a:rPr lang="en-GB" sz="1200" b="1" dirty="0">
                <a:solidFill>
                  <a:srgbClr val="586E75"/>
                </a:solidFill>
                <a:effectLst/>
                <a:latin typeface="Consolas" panose="020B0609020204030204" pitchFamily="49" charset="0"/>
              </a:rPr>
              <a:t>mut</a:t>
            </a:r>
            <a:r>
              <a:rPr lang="en-GB" sz="1200" b="0" dirty="0">
                <a:solidFill>
                  <a:srgbClr val="657B83"/>
                </a:solidFill>
                <a:effectLst/>
                <a:latin typeface="Consolas" panose="020B0609020204030204" pitchFamily="49" charset="0"/>
              </a:rPr>
              <a:t> </a:t>
            </a:r>
            <a:r>
              <a:rPr lang="en-GB" sz="1200" b="0" dirty="0" err="1">
                <a:solidFill>
                  <a:srgbClr val="CB4B16"/>
                </a:solidFill>
                <a:effectLst/>
                <a:latin typeface="Consolas" panose="020B0609020204030204" pitchFamily="49" charset="0"/>
              </a:rPr>
              <a:t>WorkingArea</a:t>
            </a:r>
            <a:r>
              <a:rPr lang="en-GB" sz="1200" b="0" dirty="0">
                <a:solidFill>
                  <a:srgbClr val="657B83"/>
                </a:solidFill>
                <a:effectLst/>
                <a:latin typeface="Consolas" panose="020B0609020204030204" pitchFamily="49" charset="0"/>
              </a:rPr>
              <a:t>)</a:t>
            </a:r>
          </a:p>
          <a:p>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-&gt;</a:t>
            </a:r>
            <a:r>
              <a:rPr lang="en-GB" sz="1200" b="0" dirty="0">
                <a:solidFill>
                  <a:srgbClr val="657B83"/>
                </a:solidFill>
                <a:effectLst/>
                <a:latin typeface="Consolas" panose="020B0609020204030204" pitchFamily="49" charset="0"/>
              </a:rPr>
              <a:t> </a:t>
            </a:r>
            <a:r>
              <a:rPr lang="en-GB" sz="1200" b="0" dirty="0">
                <a:solidFill>
                  <a:srgbClr val="CB4B16"/>
                </a:solidFill>
                <a:effectLst/>
                <a:latin typeface="Consolas" panose="020B0609020204030204" pitchFamily="49" charset="0"/>
              </a:rPr>
              <a:t>Option</a:t>
            </a:r>
            <a:r>
              <a:rPr lang="en-GB" sz="1200" b="0" dirty="0">
                <a:solidFill>
                  <a:srgbClr val="657B83"/>
                </a:solidFill>
                <a:effectLst/>
                <a:latin typeface="Consolas" panose="020B0609020204030204" pitchFamily="49" charset="0"/>
              </a:rPr>
              <a:t>&lt;</a:t>
            </a:r>
            <a:r>
              <a:rPr lang="en-GB" sz="1200" b="0" dirty="0" err="1">
                <a:solidFill>
                  <a:srgbClr val="CB4B16"/>
                </a:solidFill>
                <a:effectLst/>
                <a:latin typeface="Consolas" panose="020B0609020204030204" pitchFamily="49" charset="0"/>
              </a:rPr>
              <a:t>AreaSession</a:t>
            </a:r>
            <a:r>
              <a:rPr lang="en-GB" sz="1200" b="0" dirty="0">
                <a:solidFill>
                  <a:srgbClr val="657B83"/>
                </a:solidFill>
                <a:effectLst/>
                <a:latin typeface="Consolas" panose="020B0609020204030204" pitchFamily="49" charset="0"/>
              </a:rPr>
              <a:t>&gt; {</a:t>
            </a:r>
          </a:p>
          <a:p>
            <a:endParaRPr lang="en-GB" sz="1200" b="0" dirty="0">
              <a:solidFill>
                <a:srgbClr val="657B83"/>
              </a:solidFill>
              <a:effectLst/>
              <a:latin typeface="Consolas" panose="020B0609020204030204" pitchFamily="49" charset="0"/>
            </a:endParaRPr>
          </a:p>
          <a:p>
            <a:r>
              <a:rPr lang="en-GB" sz="1200" b="0" dirty="0">
                <a:solidFill>
                  <a:srgbClr val="657B83"/>
                </a:solidFill>
                <a:effectLst/>
                <a:latin typeface="Consolas" panose="020B0609020204030204" pitchFamily="49" charset="0"/>
              </a:rPr>
              <a:t>        </a:t>
            </a:r>
            <a:r>
              <a:rPr lang="en-GB" sz="1200" b="1" dirty="0">
                <a:solidFill>
                  <a:srgbClr val="586E75"/>
                </a:solidFill>
                <a:effectLst/>
                <a:latin typeface="Consolas" panose="020B0609020204030204" pitchFamily="49" charset="0"/>
              </a:rPr>
              <a:t>let</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data</a:t>
            </a:r>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a:t>
            </a:r>
            <a:r>
              <a:rPr lang="en-GB" sz="1200" b="0" dirty="0">
                <a:solidFill>
                  <a:srgbClr val="657B83"/>
                </a:solidFill>
                <a:effectLst/>
                <a:latin typeface="Consolas" panose="020B0609020204030204" pitchFamily="49" charset="0"/>
              </a:rPr>
              <a:t> </a:t>
            </a:r>
            <a:r>
              <a:rPr lang="en-GB" sz="1200" b="0" dirty="0" err="1">
                <a:solidFill>
                  <a:srgbClr val="268BD2"/>
                </a:solidFill>
                <a:effectLst/>
                <a:latin typeface="Consolas" panose="020B0609020204030204" pitchFamily="49" charset="0"/>
              </a:rPr>
              <a:t>area</a:t>
            </a:r>
            <a:r>
              <a:rPr lang="en-GB" sz="1200" b="0" dirty="0" err="1">
                <a:solidFill>
                  <a:srgbClr val="859900"/>
                </a:solidFill>
                <a:effectLst/>
                <a:latin typeface="Consolas" panose="020B0609020204030204" pitchFamily="49" charset="0"/>
              </a:rPr>
              <a:t>.</a:t>
            </a:r>
            <a:r>
              <a:rPr lang="en-GB" sz="1200" b="0" dirty="0" err="1">
                <a:solidFill>
                  <a:srgbClr val="657B83"/>
                </a:solidFill>
                <a:effectLst/>
                <a:latin typeface="Consolas" panose="020B0609020204030204" pitchFamily="49" charset="0"/>
              </a:rPr>
              <a:t>data</a:t>
            </a:r>
            <a:r>
              <a:rPr lang="en-GB" sz="1200" b="0" dirty="0" err="1">
                <a:solidFill>
                  <a:srgbClr val="859900"/>
                </a:solidFill>
                <a:effectLst/>
                <a:latin typeface="Consolas" panose="020B0609020204030204" pitchFamily="49" charset="0"/>
              </a:rPr>
              <a:t>.</a:t>
            </a:r>
            <a:r>
              <a:rPr lang="en-GB" sz="1200" b="0" dirty="0" err="1">
                <a:solidFill>
                  <a:srgbClr val="268BD2"/>
                </a:solidFill>
                <a:effectLst/>
                <a:latin typeface="Consolas" panose="020B0609020204030204" pitchFamily="49" charset="0"/>
              </a:rPr>
              <a:t>take</a:t>
            </a:r>
            <a:r>
              <a:rPr lang="en-GB" sz="1200" b="0" dirty="0">
                <a:solidFill>
                  <a:srgbClr val="657B83"/>
                </a:solidFill>
                <a:effectLst/>
                <a:latin typeface="Consolas" panose="020B0609020204030204" pitchFamily="49" charset="0"/>
              </a:rPr>
              <a:t>()</a:t>
            </a:r>
            <a:r>
              <a:rPr lang="en-GB" sz="1200" b="0" dirty="0">
                <a:solidFill>
                  <a:srgbClr val="859900"/>
                </a:solidFill>
                <a:effectLst/>
                <a:latin typeface="Consolas" panose="020B0609020204030204" pitchFamily="49" charset="0"/>
              </a:rPr>
              <a:t>?</a:t>
            </a:r>
            <a:r>
              <a:rPr lang="en-GB" sz="1200" b="0" dirty="0">
                <a:solidFill>
                  <a:srgbClr val="657B83"/>
                </a:solidFill>
                <a:effectLst/>
                <a:latin typeface="Consolas" panose="020B0609020204030204" pitchFamily="49" charset="0"/>
              </a:rPr>
              <a:t>;</a:t>
            </a:r>
          </a:p>
          <a:p>
            <a:r>
              <a:rPr lang="en-GB" sz="1200" b="0" dirty="0">
                <a:solidFill>
                  <a:srgbClr val="657B83"/>
                </a:solidFill>
                <a:effectLst/>
                <a:latin typeface="Consolas" panose="020B0609020204030204" pitchFamily="49" charset="0"/>
              </a:rPr>
              <a:t>        </a:t>
            </a:r>
            <a:r>
              <a:rPr lang="en-GB" sz="1200" b="0" i="1" dirty="0">
                <a:solidFill>
                  <a:srgbClr val="93A1A1"/>
                </a:solidFill>
                <a:effectLst/>
                <a:latin typeface="Consolas" panose="020B0609020204030204" pitchFamily="49" charset="0"/>
              </a:rPr>
              <a:t>/* ... skipped ... */</a:t>
            </a:r>
            <a:endParaRPr lang="en-GB" sz="1200" b="0" dirty="0">
              <a:solidFill>
                <a:srgbClr val="657B83"/>
              </a:solidFill>
              <a:effectLst/>
              <a:latin typeface="Consolas" panose="020B0609020204030204" pitchFamily="49" charset="0"/>
            </a:endParaRPr>
          </a:p>
          <a:p>
            <a:r>
              <a:rPr lang="en-GB" sz="1200" b="0" dirty="0">
                <a:solidFill>
                  <a:srgbClr val="657B83"/>
                </a:solidFill>
                <a:effectLst/>
                <a:latin typeface="Consolas" panose="020B0609020204030204" pitchFamily="49" charset="0"/>
              </a:rPr>
              <a:t>    }</a:t>
            </a:r>
          </a:p>
          <a:p>
            <a:r>
              <a:rPr lang="en-GB" sz="1200" b="0" dirty="0">
                <a:solidFill>
                  <a:srgbClr val="657B83"/>
                </a:solidFill>
                <a:effectLst/>
                <a:latin typeface="Consolas" panose="020B0609020204030204" pitchFamily="49" charset="0"/>
              </a:rPr>
              <a:t>}</a:t>
            </a:r>
          </a:p>
          <a:p>
            <a:endParaRPr lang="en-GB" sz="1200" b="0" dirty="0">
              <a:solidFill>
                <a:srgbClr val="657B83"/>
              </a:solidFill>
              <a:effectLst/>
              <a:latin typeface="Consolas" panose="020B0609020204030204" pitchFamily="49" charset="0"/>
            </a:endParaRPr>
          </a:p>
          <a:p>
            <a:endParaRPr lang="en-GB" sz="1200" b="0" dirty="0">
              <a:solidFill>
                <a:srgbClr val="657B83"/>
              </a:solidFill>
              <a:effectLst/>
              <a:latin typeface="Consolas" panose="020B0609020204030204" pitchFamily="49" charset="0"/>
            </a:endParaRPr>
          </a:p>
        </p:txBody>
      </p:sp>
      <p:sp>
        <p:nvSpPr>
          <p:cNvPr id="9" name="ZoneTexte 8">
            <a:extLst>
              <a:ext uri="{FF2B5EF4-FFF2-40B4-BE49-F238E27FC236}">
                <a16:creationId xmlns:a16="http://schemas.microsoft.com/office/drawing/2014/main" id="{3DFFF5C9-D091-44A3-86ED-30B77061C4A3}"/>
              </a:ext>
            </a:extLst>
          </p:cNvPr>
          <p:cNvSpPr txBox="1"/>
          <p:nvPr/>
        </p:nvSpPr>
        <p:spPr>
          <a:xfrm>
            <a:off x="6119288" y="830794"/>
            <a:ext cx="6304497" cy="4339650"/>
          </a:xfrm>
          <a:prstGeom prst="rect">
            <a:avLst/>
          </a:prstGeom>
          <a:noFill/>
        </p:spPr>
        <p:txBody>
          <a:bodyPr wrap="square">
            <a:spAutoFit/>
          </a:bodyPr>
          <a:lstStyle/>
          <a:p>
            <a:endParaRPr lang="en-GB" sz="1200" b="0" dirty="0">
              <a:solidFill>
                <a:srgbClr val="657B83"/>
              </a:solidFill>
              <a:effectLst/>
              <a:latin typeface="Consolas" panose="020B0609020204030204" pitchFamily="49" charset="0"/>
            </a:endParaRPr>
          </a:p>
          <a:p>
            <a:r>
              <a:rPr lang="en-GB" sz="1200" b="0" dirty="0">
                <a:solidFill>
                  <a:srgbClr val="859900"/>
                </a:solidFill>
                <a:effectLst/>
                <a:latin typeface="Consolas" panose="020B0609020204030204" pitchFamily="49" charset="0"/>
              </a:rPr>
              <a:t>pub</a:t>
            </a:r>
            <a:r>
              <a:rPr lang="en-GB" sz="1200" b="0" dirty="0">
                <a:solidFill>
                  <a:srgbClr val="657B83"/>
                </a:solidFill>
                <a:effectLst/>
                <a:latin typeface="Consolas" panose="020B0609020204030204" pitchFamily="49" charset="0"/>
              </a:rPr>
              <a:t> </a:t>
            </a:r>
            <a:r>
              <a:rPr lang="en-GB" sz="1200" b="1" dirty="0">
                <a:solidFill>
                  <a:srgbClr val="586E75"/>
                </a:solidFill>
                <a:effectLst/>
                <a:latin typeface="Consolas" panose="020B0609020204030204" pitchFamily="49" charset="0"/>
              </a:rPr>
              <a:t>struct</a:t>
            </a:r>
            <a:r>
              <a:rPr lang="en-GB" sz="1200" b="0" dirty="0">
                <a:solidFill>
                  <a:srgbClr val="657B83"/>
                </a:solidFill>
                <a:effectLst/>
                <a:latin typeface="Consolas" panose="020B0609020204030204" pitchFamily="49" charset="0"/>
              </a:rPr>
              <a:t> </a:t>
            </a:r>
            <a:r>
              <a:rPr lang="en-GB" sz="1200" b="0" dirty="0" err="1">
                <a:solidFill>
                  <a:srgbClr val="CB4B16"/>
                </a:solidFill>
                <a:effectLst/>
                <a:latin typeface="Consolas" panose="020B0609020204030204" pitchFamily="49" charset="0"/>
              </a:rPr>
              <a:t>AreaAvailable</a:t>
            </a:r>
            <a:r>
              <a:rPr lang="en-GB" sz="1200" b="0" dirty="0">
                <a:solidFill>
                  <a:srgbClr val="657B83"/>
                </a:solidFill>
                <a:effectLst/>
                <a:latin typeface="Consolas" panose="020B0609020204030204" pitchFamily="49" charset="0"/>
              </a:rPr>
              <a:t>(</a:t>
            </a:r>
            <a:r>
              <a:rPr lang="en-GB" sz="1200" b="0" dirty="0">
                <a:solidFill>
                  <a:srgbClr val="CB4B16"/>
                </a:solidFill>
                <a:effectLst/>
                <a:latin typeface="Consolas" panose="020B0609020204030204" pitchFamily="49" charset="0"/>
              </a:rPr>
              <a:t>Data</a:t>
            </a:r>
            <a:r>
              <a:rPr lang="en-GB" sz="1200" b="0" dirty="0">
                <a:solidFill>
                  <a:srgbClr val="657B83"/>
                </a:solidFill>
                <a:effectLst/>
                <a:latin typeface="Consolas" panose="020B0609020204030204" pitchFamily="49" charset="0"/>
              </a:rPr>
              <a:t>);</a:t>
            </a:r>
          </a:p>
          <a:p>
            <a:br>
              <a:rPr lang="en-GB" sz="1200" b="0" dirty="0">
                <a:solidFill>
                  <a:srgbClr val="657B83"/>
                </a:solidFill>
                <a:effectLst/>
                <a:latin typeface="Consolas" panose="020B0609020204030204" pitchFamily="49" charset="0"/>
              </a:rPr>
            </a:br>
            <a:r>
              <a:rPr lang="en-GB" sz="1200" b="0" dirty="0" err="1">
                <a:solidFill>
                  <a:srgbClr val="859900"/>
                </a:solidFill>
                <a:effectLst/>
                <a:latin typeface="Consolas" panose="020B0609020204030204" pitchFamily="49" charset="0"/>
              </a:rPr>
              <a:t>impl</a:t>
            </a:r>
            <a:r>
              <a:rPr lang="en-GB" sz="1200" b="0" dirty="0">
                <a:solidFill>
                  <a:srgbClr val="657B83"/>
                </a:solidFill>
                <a:effectLst/>
                <a:latin typeface="Consolas" panose="020B0609020204030204" pitchFamily="49" charset="0"/>
              </a:rPr>
              <a:t> </a:t>
            </a:r>
            <a:r>
              <a:rPr lang="en-GB" sz="1200" b="0" dirty="0">
                <a:solidFill>
                  <a:srgbClr val="CB4B16"/>
                </a:solidFill>
                <a:effectLst/>
                <a:latin typeface="Consolas" panose="020B0609020204030204" pitchFamily="49" charset="0"/>
              </a:rPr>
              <a:t>Drop</a:t>
            </a:r>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for</a:t>
            </a:r>
            <a:r>
              <a:rPr lang="en-GB" sz="1200" b="0" dirty="0">
                <a:solidFill>
                  <a:srgbClr val="657B83"/>
                </a:solidFill>
                <a:effectLst/>
                <a:latin typeface="Consolas" panose="020B0609020204030204" pitchFamily="49" charset="0"/>
              </a:rPr>
              <a:t> </a:t>
            </a:r>
            <a:r>
              <a:rPr lang="en-GB" sz="1200" b="0" dirty="0" err="1">
                <a:solidFill>
                  <a:srgbClr val="CB4B16"/>
                </a:solidFill>
                <a:effectLst/>
                <a:latin typeface="Consolas" panose="020B0609020204030204" pitchFamily="49" charset="0"/>
              </a:rPr>
              <a:t>ArchiveSession</a:t>
            </a:r>
            <a:r>
              <a:rPr lang="en-GB" sz="1200" b="0" dirty="0">
                <a:solidFill>
                  <a:srgbClr val="657B83"/>
                </a:solidFill>
                <a:effectLst/>
                <a:latin typeface="Consolas" panose="020B0609020204030204" pitchFamily="49" charset="0"/>
              </a:rPr>
              <a:t> {</a:t>
            </a:r>
          </a:p>
          <a:p>
            <a:r>
              <a:rPr lang="en-GB" sz="1200" b="0" dirty="0">
                <a:solidFill>
                  <a:srgbClr val="657B83"/>
                </a:solidFill>
                <a:effectLst/>
                <a:latin typeface="Consolas" panose="020B0609020204030204" pitchFamily="49" charset="0"/>
              </a:rPr>
              <a:t>    </a:t>
            </a:r>
            <a:r>
              <a:rPr lang="en-GB" sz="1200" b="0" dirty="0" err="1">
                <a:solidFill>
                  <a:srgbClr val="859900"/>
                </a:solidFill>
                <a:effectLst/>
                <a:latin typeface="Consolas" panose="020B0609020204030204" pitchFamily="49" charset="0"/>
              </a:rPr>
              <a:t>fn</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drop</a:t>
            </a:r>
            <a:r>
              <a:rPr lang="en-GB" sz="1200" b="0" dirty="0">
                <a:solidFill>
                  <a:srgbClr val="657B83"/>
                </a:solidFill>
                <a:effectLst/>
                <a:latin typeface="Consolas" panose="020B0609020204030204" pitchFamily="49" charset="0"/>
              </a:rPr>
              <a:t>(</a:t>
            </a:r>
            <a:r>
              <a:rPr lang="en-GB" sz="1200" b="0" dirty="0">
                <a:solidFill>
                  <a:srgbClr val="859900"/>
                </a:solidFill>
                <a:effectLst/>
                <a:latin typeface="Consolas" panose="020B0609020204030204" pitchFamily="49" charset="0"/>
              </a:rPr>
              <a:t>&amp;</a:t>
            </a:r>
            <a:r>
              <a:rPr lang="en-GB" sz="1200" b="1" dirty="0">
                <a:solidFill>
                  <a:srgbClr val="586E75"/>
                </a:solidFill>
                <a:effectLst/>
                <a:latin typeface="Consolas" panose="020B0609020204030204" pitchFamily="49" charset="0"/>
              </a:rPr>
              <a:t>mut</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self</a:t>
            </a:r>
            <a:r>
              <a:rPr lang="en-GB" sz="1200" b="0" dirty="0">
                <a:solidFill>
                  <a:srgbClr val="657B83"/>
                </a:solidFill>
                <a:effectLst/>
                <a:latin typeface="Consolas" panose="020B0609020204030204" pitchFamily="49" charset="0"/>
              </a:rPr>
              <a:t>) {</a:t>
            </a:r>
          </a:p>
          <a:p>
            <a:r>
              <a:rPr lang="en-GB" sz="1200" b="0" dirty="0">
                <a:solidFill>
                  <a:srgbClr val="657B83"/>
                </a:solidFill>
                <a:effectLst/>
                <a:latin typeface="Consolas" panose="020B0609020204030204" pitchFamily="49" charset="0"/>
              </a:rPr>
              <a:t>        </a:t>
            </a:r>
            <a:r>
              <a:rPr lang="en-GB" sz="1200" b="1" dirty="0">
                <a:solidFill>
                  <a:srgbClr val="586E75"/>
                </a:solidFill>
                <a:effectLst/>
                <a:latin typeface="Consolas" panose="020B0609020204030204" pitchFamily="49" charset="0"/>
              </a:rPr>
              <a:t>let</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data</a:t>
            </a:r>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self</a:t>
            </a:r>
            <a:endParaRPr lang="en-GB" sz="1200" b="0" dirty="0">
              <a:solidFill>
                <a:srgbClr val="657B83"/>
              </a:solidFill>
              <a:effectLst/>
              <a:latin typeface="Consolas" panose="020B0609020204030204" pitchFamily="49" charset="0"/>
            </a:endParaRPr>
          </a:p>
          <a:p>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a:t>
            </a:r>
            <a:r>
              <a:rPr lang="en-GB" sz="1200" b="0" dirty="0">
                <a:solidFill>
                  <a:srgbClr val="657B83"/>
                </a:solidFill>
                <a:effectLst/>
                <a:latin typeface="Consolas" panose="020B0609020204030204" pitchFamily="49" charset="0"/>
              </a:rPr>
              <a:t>data</a:t>
            </a:r>
          </a:p>
          <a:p>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a:t>
            </a:r>
            <a:r>
              <a:rPr lang="en-GB" sz="1200" b="0" dirty="0">
                <a:solidFill>
                  <a:srgbClr val="268BD2"/>
                </a:solidFill>
                <a:effectLst/>
                <a:latin typeface="Consolas" panose="020B0609020204030204" pitchFamily="49" charset="0"/>
              </a:rPr>
              <a:t>take</a:t>
            </a:r>
            <a:r>
              <a:rPr lang="en-GB" sz="1200" b="0" dirty="0">
                <a:solidFill>
                  <a:srgbClr val="657B83"/>
                </a:solidFill>
                <a:effectLst/>
                <a:latin typeface="Consolas" panose="020B0609020204030204" pitchFamily="49" charset="0"/>
              </a:rPr>
              <a:t>()</a:t>
            </a:r>
          </a:p>
          <a:p>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a:t>
            </a:r>
            <a:r>
              <a:rPr lang="en-GB" sz="1200" b="0" dirty="0">
                <a:solidFill>
                  <a:srgbClr val="268BD2"/>
                </a:solidFill>
                <a:effectLst/>
                <a:latin typeface="Consolas" panose="020B0609020204030204" pitchFamily="49" charset="0"/>
              </a:rPr>
              <a:t>expect</a:t>
            </a:r>
            <a:r>
              <a:rPr lang="en-GB" sz="1200" b="0" dirty="0">
                <a:solidFill>
                  <a:srgbClr val="657B83"/>
                </a:solidFill>
                <a:effectLst/>
                <a:latin typeface="Consolas" panose="020B0609020204030204" pitchFamily="49" charset="0"/>
              </a:rPr>
              <a:t>(</a:t>
            </a:r>
            <a:r>
              <a:rPr lang="en-GB" sz="1200" b="0" dirty="0">
                <a:solidFill>
                  <a:srgbClr val="2AA198"/>
                </a:solidFill>
                <a:effectLst/>
                <a:latin typeface="Consolas" panose="020B0609020204030204" pitchFamily="49" charset="0"/>
              </a:rPr>
              <a:t>“Active session data is always Some"</a:t>
            </a:r>
            <a:r>
              <a:rPr lang="en-GB" sz="1200" b="0" dirty="0">
                <a:solidFill>
                  <a:srgbClr val="657B83"/>
                </a:solidFill>
                <a:effectLst/>
                <a:latin typeface="Consolas" panose="020B0609020204030204" pitchFamily="49" charset="0"/>
              </a:rPr>
              <a:t>);</a:t>
            </a:r>
          </a:p>
          <a:p>
            <a:r>
              <a:rPr lang="en-GB" sz="1200" b="0" dirty="0">
                <a:solidFill>
                  <a:srgbClr val="657B83"/>
                </a:solidFill>
                <a:effectLst/>
                <a:latin typeface="Consolas" panose="020B0609020204030204" pitchFamily="49" charset="0"/>
              </a:rPr>
              <a:t>        </a:t>
            </a:r>
            <a:r>
              <a:rPr lang="en-GB" sz="1200" b="0" dirty="0" err="1">
                <a:solidFill>
                  <a:srgbClr val="268BD2"/>
                </a:solidFill>
                <a:effectLst/>
                <a:latin typeface="Consolas" panose="020B0609020204030204" pitchFamily="49" charset="0"/>
              </a:rPr>
              <a:t>self</a:t>
            </a:r>
            <a:r>
              <a:rPr lang="en-GB" sz="1200" b="0" dirty="0" err="1">
                <a:solidFill>
                  <a:srgbClr val="859900"/>
                </a:solidFill>
                <a:effectLst/>
                <a:latin typeface="Consolas" panose="020B0609020204030204" pitchFamily="49" charset="0"/>
              </a:rPr>
              <a:t>.</a:t>
            </a:r>
            <a:r>
              <a:rPr lang="en-GB" sz="1200" b="0" dirty="0" err="1">
                <a:solidFill>
                  <a:srgbClr val="657B83"/>
                </a:solidFill>
                <a:effectLst/>
                <a:latin typeface="Consolas" panose="020B0609020204030204" pitchFamily="49" charset="0"/>
              </a:rPr>
              <a:t>sender</a:t>
            </a:r>
            <a:r>
              <a:rPr lang="en-GB" sz="1200" b="0" dirty="0" err="1">
                <a:solidFill>
                  <a:srgbClr val="859900"/>
                </a:solidFill>
                <a:effectLst/>
                <a:latin typeface="Consolas" panose="020B0609020204030204" pitchFamily="49" charset="0"/>
              </a:rPr>
              <a:t>.</a:t>
            </a:r>
            <a:r>
              <a:rPr lang="en-GB" sz="1200" b="0" dirty="0" err="1">
                <a:solidFill>
                  <a:srgbClr val="268BD2"/>
                </a:solidFill>
                <a:effectLst/>
                <a:latin typeface="Consolas" panose="020B0609020204030204" pitchFamily="49" charset="0"/>
              </a:rPr>
              <a:t>send</a:t>
            </a:r>
            <a:r>
              <a:rPr lang="en-GB" sz="1200" b="0" dirty="0">
                <a:solidFill>
                  <a:srgbClr val="657B83"/>
                </a:solidFill>
                <a:effectLst/>
                <a:latin typeface="Consolas" panose="020B0609020204030204" pitchFamily="49" charset="0"/>
              </a:rPr>
              <a:t>(</a:t>
            </a:r>
            <a:r>
              <a:rPr lang="en-GB" sz="1200" b="0" dirty="0" err="1">
                <a:solidFill>
                  <a:srgbClr val="268BD2"/>
                </a:solidFill>
                <a:effectLst/>
                <a:latin typeface="Consolas" panose="020B0609020204030204" pitchFamily="49" charset="0"/>
              </a:rPr>
              <a:t>AreaAvailable</a:t>
            </a:r>
            <a:r>
              <a:rPr lang="en-GB" sz="1200" b="0" dirty="0">
                <a:solidFill>
                  <a:srgbClr val="657B83"/>
                </a:solidFill>
                <a:effectLst/>
                <a:latin typeface="Consolas" panose="020B0609020204030204" pitchFamily="49" charset="0"/>
              </a:rPr>
              <a:t>(</a:t>
            </a:r>
            <a:r>
              <a:rPr lang="en-GB" sz="1200" b="0" dirty="0">
                <a:solidFill>
                  <a:srgbClr val="268BD2"/>
                </a:solidFill>
                <a:effectLst/>
                <a:latin typeface="Consolas" panose="020B0609020204030204" pitchFamily="49" charset="0"/>
              </a:rPr>
              <a:t>data</a:t>
            </a:r>
            <a:r>
              <a:rPr lang="en-GB" sz="1200" b="0" dirty="0">
                <a:solidFill>
                  <a:srgbClr val="657B83"/>
                </a:solidFill>
                <a:effectLst/>
                <a:latin typeface="Consolas" panose="020B0609020204030204" pitchFamily="49" charset="0"/>
              </a:rPr>
              <a:t>));</a:t>
            </a:r>
          </a:p>
          <a:p>
            <a:r>
              <a:rPr lang="en-GB" sz="1200" b="0" dirty="0">
                <a:solidFill>
                  <a:srgbClr val="657B83"/>
                </a:solidFill>
                <a:effectLst/>
                <a:latin typeface="Consolas" panose="020B0609020204030204" pitchFamily="49" charset="0"/>
              </a:rPr>
              <a:t>    }</a:t>
            </a:r>
          </a:p>
          <a:p>
            <a:r>
              <a:rPr lang="en-GB" sz="1200" b="0" dirty="0">
                <a:solidFill>
                  <a:srgbClr val="657B83"/>
                </a:solidFill>
                <a:effectLst/>
                <a:latin typeface="Consolas" panose="020B0609020204030204" pitchFamily="49" charset="0"/>
              </a:rPr>
              <a:t>}</a:t>
            </a:r>
          </a:p>
          <a:p>
            <a:br>
              <a:rPr lang="en-GB" sz="1200" b="0" dirty="0">
                <a:solidFill>
                  <a:srgbClr val="657B83"/>
                </a:solidFill>
                <a:effectLst/>
                <a:latin typeface="Consolas" panose="020B0609020204030204" pitchFamily="49" charset="0"/>
              </a:rPr>
            </a:br>
            <a:br>
              <a:rPr lang="en-GB" sz="1200" b="0" dirty="0">
                <a:solidFill>
                  <a:srgbClr val="657B83"/>
                </a:solidFill>
                <a:effectLst/>
                <a:latin typeface="Consolas" panose="020B0609020204030204" pitchFamily="49" charset="0"/>
              </a:rPr>
            </a:br>
            <a:r>
              <a:rPr lang="en-GB" sz="1200" b="0" dirty="0">
                <a:solidFill>
                  <a:srgbClr val="859900"/>
                </a:solidFill>
                <a:effectLst/>
                <a:latin typeface="Consolas" panose="020B0609020204030204" pitchFamily="49" charset="0"/>
              </a:rPr>
              <a:t>pub</a:t>
            </a:r>
            <a:r>
              <a:rPr lang="en-GB" sz="1200" b="0" dirty="0">
                <a:solidFill>
                  <a:srgbClr val="657B83"/>
                </a:solidFill>
                <a:effectLst/>
                <a:latin typeface="Consolas" panose="020B0609020204030204" pitchFamily="49" charset="0"/>
              </a:rPr>
              <a:t> </a:t>
            </a:r>
            <a:r>
              <a:rPr lang="en-GB" sz="1200" b="0" dirty="0" err="1">
                <a:solidFill>
                  <a:srgbClr val="859900"/>
                </a:solidFill>
                <a:effectLst/>
                <a:latin typeface="Consolas" panose="020B0609020204030204" pitchFamily="49" charset="0"/>
              </a:rPr>
              <a:t>fn</a:t>
            </a:r>
            <a:r>
              <a:rPr lang="en-GB" sz="1200" b="0" dirty="0">
                <a:solidFill>
                  <a:srgbClr val="657B83"/>
                </a:solidFill>
                <a:effectLst/>
                <a:latin typeface="Consolas" panose="020B0609020204030204" pitchFamily="49" charset="0"/>
              </a:rPr>
              <a:t> </a:t>
            </a:r>
            <a:r>
              <a:rPr lang="en-GB" sz="1200" b="0" dirty="0" err="1">
                <a:solidFill>
                  <a:srgbClr val="268BD2"/>
                </a:solidFill>
                <a:effectLst/>
                <a:latin typeface="Consolas" panose="020B0609020204030204" pitchFamily="49" charset="0"/>
              </a:rPr>
              <a:t>unlock_working_area</a:t>
            </a:r>
            <a:r>
              <a:rPr lang="en-GB" sz="1200" b="0" dirty="0">
                <a:solidFill>
                  <a:srgbClr val="657B83"/>
                </a:solidFill>
                <a:effectLst/>
                <a:latin typeface="Consolas" panose="020B0609020204030204" pitchFamily="49" charset="0"/>
              </a:rPr>
              <a:t>(</a:t>
            </a:r>
          </a:p>
          <a:p>
            <a:r>
              <a:rPr lang="en-GB" sz="1200" b="0" dirty="0">
                <a:solidFill>
                  <a:srgbClr val="657B83"/>
                </a:solidFill>
                <a:effectLst/>
                <a:latin typeface="Consolas" panose="020B0609020204030204" pitchFamily="49" charset="0"/>
              </a:rPr>
              <a:t>    </a:t>
            </a:r>
            <a:r>
              <a:rPr lang="en-GB" sz="1200" b="0" dirty="0" err="1">
                <a:solidFill>
                  <a:srgbClr val="268BD2"/>
                </a:solidFill>
                <a:effectLst/>
                <a:latin typeface="Consolas" panose="020B0609020204030204" pitchFamily="49" charset="0"/>
              </a:rPr>
              <a:t>mng</a:t>
            </a:r>
            <a:r>
              <a:rPr lang="en-GB" sz="1200" b="0" dirty="0">
                <a:solidFill>
                  <a:srgbClr val="859900"/>
                </a:solidFill>
                <a:effectLst/>
                <a:latin typeface="Consolas" panose="020B0609020204030204" pitchFamily="49" charset="0"/>
              </a:rPr>
              <a:t>:</a:t>
            </a:r>
            <a:r>
              <a:rPr lang="en-GB" sz="1200" b="0" dirty="0">
                <a:solidFill>
                  <a:srgbClr val="657B83"/>
                </a:solidFill>
                <a:effectLst/>
                <a:latin typeface="Consolas" panose="020B0609020204030204" pitchFamily="49" charset="0"/>
              </a:rPr>
              <a:t> </a:t>
            </a:r>
            <a:r>
              <a:rPr lang="en-GB" sz="1200" b="0" dirty="0">
                <a:solidFill>
                  <a:srgbClr val="CB4B16"/>
                </a:solidFill>
                <a:effectLst/>
                <a:latin typeface="Consolas" panose="020B0609020204030204" pitchFamily="49" charset="0"/>
              </a:rPr>
              <a:t>Res</a:t>
            </a:r>
            <a:r>
              <a:rPr lang="en-GB" sz="1200" b="0" dirty="0">
                <a:solidFill>
                  <a:srgbClr val="657B83"/>
                </a:solidFill>
                <a:effectLst/>
                <a:latin typeface="Consolas" panose="020B0609020204030204" pitchFamily="49" charset="0"/>
              </a:rPr>
              <a:t>&lt;</a:t>
            </a:r>
            <a:r>
              <a:rPr lang="en-GB" sz="1200" b="0" dirty="0" err="1">
                <a:solidFill>
                  <a:srgbClr val="CB4B16"/>
                </a:solidFill>
                <a:effectLst/>
                <a:latin typeface="Consolas" panose="020B0609020204030204" pitchFamily="49" charset="0"/>
              </a:rPr>
              <a:t>ArchiveManager</a:t>
            </a:r>
            <a:r>
              <a:rPr lang="en-GB" sz="1200" b="0" dirty="0">
                <a:solidFill>
                  <a:srgbClr val="657B83"/>
                </a:solidFill>
                <a:effectLst/>
                <a:latin typeface="Consolas" panose="020B0609020204030204" pitchFamily="49" charset="0"/>
              </a:rPr>
              <a:t>&gt;,</a:t>
            </a:r>
          </a:p>
          <a:p>
            <a:r>
              <a:rPr lang="en-GB" sz="1200" dirty="0">
                <a:solidFill>
                  <a:srgbClr val="657B83"/>
                </a:solidFill>
                <a:latin typeface="Consolas" panose="020B0609020204030204" pitchFamily="49" charset="0"/>
              </a:rPr>
              <a:t>   </a:t>
            </a:r>
            <a:r>
              <a:rPr lang="en-GB" sz="1200" b="0" dirty="0">
                <a:solidFill>
                  <a:srgbClr val="657B83"/>
                </a:solidFill>
                <a:effectLst/>
                <a:latin typeface="Consolas" panose="020B0609020204030204" pitchFamily="49" charset="0"/>
              </a:rPr>
              <a:t> </a:t>
            </a:r>
            <a:r>
              <a:rPr lang="en-GB" sz="1200" b="1" dirty="0">
                <a:solidFill>
                  <a:srgbClr val="586E75"/>
                </a:solidFill>
                <a:effectLst/>
                <a:latin typeface="Consolas" panose="020B0609020204030204" pitchFamily="49" charset="0"/>
              </a:rPr>
              <a:t>mut</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area</a:t>
            </a:r>
            <a:r>
              <a:rPr lang="en-GB" sz="1200" b="0" dirty="0">
                <a:solidFill>
                  <a:srgbClr val="859900"/>
                </a:solidFill>
                <a:effectLst/>
                <a:latin typeface="Consolas" panose="020B0609020204030204" pitchFamily="49" charset="0"/>
              </a:rPr>
              <a:t>:</a:t>
            </a:r>
            <a:r>
              <a:rPr lang="en-GB" sz="1200" b="0" dirty="0">
                <a:solidFill>
                  <a:srgbClr val="657B83"/>
                </a:solidFill>
                <a:effectLst/>
                <a:latin typeface="Consolas" panose="020B0609020204030204" pitchFamily="49" charset="0"/>
              </a:rPr>
              <a:t> </a:t>
            </a:r>
            <a:r>
              <a:rPr lang="en-GB" sz="1200" b="0" dirty="0" err="1">
                <a:solidFill>
                  <a:srgbClr val="CB4B16"/>
                </a:solidFill>
                <a:effectLst/>
                <a:latin typeface="Consolas" panose="020B0609020204030204" pitchFamily="49" charset="0"/>
              </a:rPr>
              <a:t>ResMut</a:t>
            </a:r>
            <a:r>
              <a:rPr lang="en-GB" sz="1200" b="0" dirty="0">
                <a:solidFill>
                  <a:srgbClr val="657B83"/>
                </a:solidFill>
                <a:effectLst/>
                <a:latin typeface="Consolas" panose="020B0609020204030204" pitchFamily="49" charset="0"/>
              </a:rPr>
              <a:t>&lt;</a:t>
            </a:r>
            <a:r>
              <a:rPr lang="en-GB" sz="1200" b="0" dirty="0" err="1">
                <a:solidFill>
                  <a:srgbClr val="CB4B16"/>
                </a:solidFill>
                <a:effectLst/>
                <a:latin typeface="Consolas" panose="020B0609020204030204" pitchFamily="49" charset="0"/>
              </a:rPr>
              <a:t>WorkingArea</a:t>
            </a:r>
            <a:r>
              <a:rPr lang="en-GB" sz="1200" b="0" dirty="0">
                <a:solidFill>
                  <a:srgbClr val="657B83"/>
                </a:solidFill>
                <a:effectLst/>
                <a:latin typeface="Consolas" panose="020B0609020204030204" pitchFamily="49" charset="0"/>
              </a:rPr>
              <a:t>&gt;) {</a:t>
            </a:r>
          </a:p>
          <a:p>
            <a:endParaRPr lang="en-GB" sz="1200" b="0" dirty="0">
              <a:solidFill>
                <a:srgbClr val="657B83"/>
              </a:solidFill>
              <a:effectLst/>
              <a:latin typeface="Consolas" panose="020B0609020204030204" pitchFamily="49" charset="0"/>
            </a:endParaRPr>
          </a:p>
          <a:p>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if</a:t>
            </a:r>
            <a:r>
              <a:rPr lang="en-GB" sz="1200" b="0" dirty="0">
                <a:solidFill>
                  <a:srgbClr val="657B83"/>
                </a:solidFill>
                <a:effectLst/>
                <a:latin typeface="Consolas" panose="020B0609020204030204" pitchFamily="49" charset="0"/>
              </a:rPr>
              <a:t> </a:t>
            </a:r>
            <a:r>
              <a:rPr lang="en-GB" sz="1200" b="1" dirty="0">
                <a:solidFill>
                  <a:srgbClr val="586E75"/>
                </a:solidFill>
                <a:effectLst/>
                <a:latin typeface="Consolas" panose="020B0609020204030204" pitchFamily="49" charset="0"/>
              </a:rPr>
              <a:t>let</a:t>
            </a:r>
            <a:r>
              <a:rPr lang="en-GB" sz="1200" b="0" dirty="0">
                <a:solidFill>
                  <a:srgbClr val="657B83"/>
                </a:solidFill>
                <a:effectLst/>
                <a:latin typeface="Consolas" panose="020B0609020204030204" pitchFamily="49" charset="0"/>
              </a:rPr>
              <a:t> </a:t>
            </a:r>
            <a:r>
              <a:rPr lang="en-GB" sz="1200" b="0" dirty="0">
                <a:solidFill>
                  <a:srgbClr val="CB4B16"/>
                </a:solidFill>
                <a:effectLst/>
                <a:latin typeface="Consolas" panose="020B0609020204030204" pitchFamily="49" charset="0"/>
              </a:rPr>
              <a:t>Ok</a:t>
            </a:r>
            <a:r>
              <a:rPr lang="en-GB" sz="1200" b="0" dirty="0">
                <a:solidFill>
                  <a:srgbClr val="657B83"/>
                </a:solidFill>
                <a:effectLst/>
                <a:latin typeface="Consolas" panose="020B0609020204030204" pitchFamily="49" charset="0"/>
              </a:rPr>
              <a:t>(</a:t>
            </a:r>
            <a:r>
              <a:rPr lang="en-GB" sz="1200" b="0" dirty="0" err="1">
                <a:solidFill>
                  <a:srgbClr val="268BD2"/>
                </a:solidFill>
                <a:effectLst/>
                <a:latin typeface="Consolas" panose="020B0609020204030204" pitchFamily="49" charset="0"/>
              </a:rPr>
              <a:t>evt</a:t>
            </a:r>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a:t>
            </a:r>
            <a:r>
              <a:rPr lang="en-GB" sz="1200" b="0" dirty="0">
                <a:solidFill>
                  <a:srgbClr val="657B83"/>
                </a:solidFill>
                <a:effectLst/>
                <a:latin typeface="Consolas" panose="020B0609020204030204" pitchFamily="49" charset="0"/>
              </a:rPr>
              <a:t> </a:t>
            </a:r>
            <a:r>
              <a:rPr lang="en-GB" sz="1200" b="0" dirty="0">
                <a:solidFill>
                  <a:srgbClr val="268BD2"/>
                </a:solidFill>
                <a:effectLst/>
                <a:latin typeface="Consolas" panose="020B0609020204030204" pitchFamily="49" charset="0"/>
              </a:rPr>
              <a:t>mng</a:t>
            </a:r>
            <a:r>
              <a:rPr lang="en-GB" sz="1200" b="0" dirty="0">
                <a:solidFill>
                  <a:srgbClr val="859900"/>
                </a:solidFill>
                <a:effectLst/>
                <a:latin typeface="Consolas" panose="020B0609020204030204" pitchFamily="49" charset="0"/>
              </a:rPr>
              <a:t>.</a:t>
            </a:r>
            <a:r>
              <a:rPr lang="en-GB" sz="1200" b="0" dirty="0">
                <a:solidFill>
                  <a:srgbClr val="D33682"/>
                </a:solidFill>
                <a:effectLst/>
                <a:latin typeface="Consolas" panose="020B0609020204030204" pitchFamily="49" charset="0"/>
              </a:rPr>
              <a:t>0.</a:t>
            </a:r>
            <a:r>
              <a:rPr lang="en-GB" sz="1200" b="0" dirty="0">
                <a:solidFill>
                  <a:srgbClr val="268BD2"/>
                </a:solidFill>
                <a:effectLst/>
                <a:latin typeface="Consolas" panose="020B0609020204030204" pitchFamily="49" charset="0"/>
              </a:rPr>
              <a:t>try_recv</a:t>
            </a:r>
            <a:r>
              <a:rPr lang="en-GB" sz="1200" b="0" dirty="0">
                <a:solidFill>
                  <a:srgbClr val="657B83"/>
                </a:solidFill>
                <a:effectLst/>
                <a:latin typeface="Consolas" panose="020B0609020204030204" pitchFamily="49" charset="0"/>
              </a:rPr>
              <a:t>() {</a:t>
            </a:r>
          </a:p>
          <a:p>
            <a:r>
              <a:rPr lang="en-GB" sz="1200" b="0" dirty="0">
                <a:solidFill>
                  <a:srgbClr val="657B83"/>
                </a:solidFill>
                <a:effectLst/>
                <a:latin typeface="Consolas" panose="020B0609020204030204" pitchFamily="49" charset="0"/>
              </a:rPr>
              <a:t>        </a:t>
            </a:r>
            <a:r>
              <a:rPr lang="en-GB" sz="1200" b="0" dirty="0" err="1">
                <a:solidFill>
                  <a:srgbClr val="268BD2"/>
                </a:solidFill>
                <a:effectLst/>
                <a:latin typeface="Consolas" panose="020B0609020204030204" pitchFamily="49" charset="0"/>
              </a:rPr>
              <a:t>area</a:t>
            </a:r>
            <a:r>
              <a:rPr lang="en-GB" sz="1200" b="0" dirty="0" err="1">
                <a:solidFill>
                  <a:srgbClr val="859900"/>
                </a:solidFill>
                <a:effectLst/>
                <a:latin typeface="Consolas" panose="020B0609020204030204" pitchFamily="49" charset="0"/>
              </a:rPr>
              <a:t>.</a:t>
            </a:r>
            <a:r>
              <a:rPr lang="en-GB" sz="1200" b="0" dirty="0" err="1">
                <a:solidFill>
                  <a:srgbClr val="657B83"/>
                </a:solidFill>
                <a:effectLst/>
                <a:latin typeface="Consolas" panose="020B0609020204030204" pitchFamily="49" charset="0"/>
              </a:rPr>
              <a:t>data</a:t>
            </a:r>
            <a:r>
              <a:rPr lang="en-GB" sz="1200" b="0" dirty="0">
                <a:solidFill>
                  <a:srgbClr val="657B83"/>
                </a:solidFill>
                <a:effectLst/>
                <a:latin typeface="Consolas" panose="020B0609020204030204" pitchFamily="49" charset="0"/>
              </a:rPr>
              <a:t> </a:t>
            </a:r>
            <a:r>
              <a:rPr lang="en-GB" sz="1200" b="0" dirty="0">
                <a:solidFill>
                  <a:srgbClr val="859900"/>
                </a:solidFill>
                <a:effectLst/>
                <a:latin typeface="Consolas" panose="020B0609020204030204" pitchFamily="49" charset="0"/>
              </a:rPr>
              <a:t>=</a:t>
            </a:r>
            <a:r>
              <a:rPr lang="en-GB" sz="1200" b="0" dirty="0">
                <a:solidFill>
                  <a:srgbClr val="657B83"/>
                </a:solidFill>
                <a:effectLst/>
                <a:latin typeface="Consolas" panose="020B0609020204030204" pitchFamily="49" charset="0"/>
              </a:rPr>
              <a:t> </a:t>
            </a:r>
            <a:r>
              <a:rPr lang="en-GB" sz="1200" b="0" dirty="0">
                <a:solidFill>
                  <a:srgbClr val="CB4B16"/>
                </a:solidFill>
                <a:effectLst/>
                <a:latin typeface="Consolas" panose="020B0609020204030204" pitchFamily="49" charset="0"/>
              </a:rPr>
              <a:t>Some</a:t>
            </a:r>
            <a:r>
              <a:rPr lang="en-GB" sz="1200" b="0" dirty="0">
                <a:solidFill>
                  <a:srgbClr val="657B83"/>
                </a:solidFill>
                <a:effectLst/>
                <a:latin typeface="Consolas" panose="020B0609020204030204" pitchFamily="49" charset="0"/>
              </a:rPr>
              <a:t>(</a:t>
            </a:r>
            <a:r>
              <a:rPr lang="en-GB" sz="1200" b="0" dirty="0">
                <a:solidFill>
                  <a:srgbClr val="268BD2"/>
                </a:solidFill>
                <a:effectLst/>
                <a:latin typeface="Consolas" panose="020B0609020204030204" pitchFamily="49" charset="0"/>
              </a:rPr>
              <a:t>evt</a:t>
            </a:r>
            <a:r>
              <a:rPr lang="en-GB" sz="1200" b="0" dirty="0">
                <a:solidFill>
                  <a:srgbClr val="859900"/>
                </a:solidFill>
                <a:effectLst/>
                <a:latin typeface="Consolas" panose="020B0609020204030204" pitchFamily="49" charset="0"/>
              </a:rPr>
              <a:t>.</a:t>
            </a:r>
            <a:r>
              <a:rPr lang="en-GB" sz="1200" b="0" dirty="0">
                <a:solidFill>
                  <a:srgbClr val="D33682"/>
                </a:solidFill>
                <a:effectLst/>
                <a:latin typeface="Consolas" panose="020B0609020204030204" pitchFamily="49" charset="0"/>
              </a:rPr>
              <a:t>0</a:t>
            </a:r>
            <a:r>
              <a:rPr lang="en-GB" sz="1200" b="0" dirty="0">
                <a:solidFill>
                  <a:srgbClr val="657B83"/>
                </a:solidFill>
                <a:effectLst/>
                <a:latin typeface="Consolas" panose="020B0609020204030204" pitchFamily="49" charset="0"/>
              </a:rPr>
              <a:t>);</a:t>
            </a:r>
          </a:p>
          <a:p>
            <a:r>
              <a:rPr lang="en-GB" sz="1200" b="0" dirty="0">
                <a:solidFill>
                  <a:srgbClr val="657B83"/>
                </a:solidFill>
                <a:effectLst/>
                <a:latin typeface="Consolas" panose="020B0609020204030204" pitchFamily="49" charset="0"/>
              </a:rPr>
              <a:t>    }</a:t>
            </a:r>
          </a:p>
          <a:p>
            <a:r>
              <a:rPr lang="en-GB" sz="1200" b="0" dirty="0">
                <a:solidFill>
                  <a:srgbClr val="657B83"/>
                </a:solidFill>
                <a:effectLst/>
                <a:latin typeface="Consolas" panose="020B0609020204030204" pitchFamily="49" charset="0"/>
              </a:rPr>
              <a:t>}</a:t>
            </a:r>
          </a:p>
          <a:p>
            <a:endParaRPr lang="en-GB" sz="1200" b="0" dirty="0">
              <a:solidFill>
                <a:srgbClr val="657B83"/>
              </a:solidFill>
              <a:effectLst/>
              <a:latin typeface="Consolas" panose="020B0609020204030204" pitchFamily="49" charset="0"/>
            </a:endParaRPr>
          </a:p>
        </p:txBody>
      </p:sp>
      <p:sp>
        <p:nvSpPr>
          <p:cNvPr id="10" name="Flèche : pentagone 9">
            <a:extLst>
              <a:ext uri="{FF2B5EF4-FFF2-40B4-BE49-F238E27FC236}">
                <a16:creationId xmlns:a16="http://schemas.microsoft.com/office/drawing/2014/main" id="{1B0AB3BA-7E75-49FA-8481-CCCA808CFA43}"/>
              </a:ext>
            </a:extLst>
          </p:cNvPr>
          <p:cNvSpPr/>
          <p:nvPr/>
        </p:nvSpPr>
        <p:spPr>
          <a:xfrm>
            <a:off x="3229006" y="5355109"/>
            <a:ext cx="5780564" cy="750415"/>
          </a:xfrm>
          <a:prstGeom prst="homePlate">
            <a:avLst>
              <a:gd name="adj" fmla="val 16961"/>
            </a:avLst>
          </a:prstGeom>
          <a:solidFill>
            <a:srgbClr val="0085AD"/>
          </a:solidFill>
          <a:ln>
            <a:solidFill>
              <a:srgbClr val="0085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t>Key takeaways</a:t>
            </a:r>
          </a:p>
          <a:p>
            <a:pPr marL="285750" indent="-285750">
              <a:buFont typeface="Arial" panose="020B0604020202020204" pitchFamily="34" charset="0"/>
              <a:buChar char="•"/>
            </a:pPr>
            <a:r>
              <a:rPr lang="en-GB" dirty="0"/>
              <a:t>Simple concepts compounds to solve traditionally complex issues</a:t>
            </a:r>
          </a:p>
          <a:p>
            <a:pPr marL="285750" indent="-285750">
              <a:buFont typeface="Arial" panose="020B0604020202020204" pitchFamily="34" charset="0"/>
              <a:buChar char="•"/>
            </a:pPr>
            <a:r>
              <a:rPr lang="en-GB" dirty="0"/>
              <a:t>Requirement verification burden transferred to the compiler!</a:t>
            </a:r>
            <a:endParaRPr lang="en-US" dirty="0"/>
          </a:p>
        </p:txBody>
      </p:sp>
    </p:spTree>
    <p:extLst>
      <p:ext uri="{BB962C8B-B14F-4D97-AF65-F5344CB8AC3E}">
        <p14:creationId xmlns:p14="http://schemas.microsoft.com/office/powerpoint/2010/main" val="2279498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2493471" y="30469"/>
            <a:ext cx="5761796" cy="406698"/>
          </a:xfrm>
          <a:prstGeom prst="rect">
            <a:avLst/>
          </a:prstGeom>
        </p:spPr>
        <p:txBody>
          <a:bodyPr/>
          <a:lstStyle>
            <a:lvl1pPr algn="l" defTabSz="1042988" rtl="0" fontAlgn="base">
              <a:lnSpc>
                <a:spcPct val="110000"/>
              </a:lnSpc>
              <a:spcBef>
                <a:spcPct val="0"/>
              </a:spcBef>
              <a:spcAft>
                <a:spcPct val="0"/>
              </a:spcAft>
              <a:defRPr sz="2500" baseline="0">
                <a:solidFill>
                  <a:schemeClr val="accent1"/>
                </a:solidFill>
                <a:latin typeface="+mj-lt"/>
                <a:ea typeface="+mj-ea"/>
                <a:cs typeface="+mj-cs"/>
              </a:defRPr>
            </a:lvl1pPr>
            <a:lvl2pPr algn="l" defTabSz="1042988" rtl="0" fontAlgn="base">
              <a:lnSpc>
                <a:spcPct val="110000"/>
              </a:lnSpc>
              <a:spcBef>
                <a:spcPct val="0"/>
              </a:spcBef>
              <a:spcAft>
                <a:spcPct val="0"/>
              </a:spcAft>
              <a:defRPr sz="2500">
                <a:solidFill>
                  <a:schemeClr val="accent1"/>
                </a:solidFill>
                <a:latin typeface="Arial" pitchFamily="34" charset="0"/>
                <a:cs typeface="Arial" pitchFamily="34" charset="0"/>
              </a:defRPr>
            </a:lvl2pPr>
            <a:lvl3pPr algn="l" defTabSz="1042988" rtl="0" fontAlgn="base">
              <a:lnSpc>
                <a:spcPct val="110000"/>
              </a:lnSpc>
              <a:spcBef>
                <a:spcPct val="0"/>
              </a:spcBef>
              <a:spcAft>
                <a:spcPct val="0"/>
              </a:spcAft>
              <a:defRPr sz="2500">
                <a:solidFill>
                  <a:schemeClr val="accent1"/>
                </a:solidFill>
                <a:latin typeface="Arial" pitchFamily="34" charset="0"/>
                <a:cs typeface="Arial" pitchFamily="34" charset="0"/>
              </a:defRPr>
            </a:lvl3pPr>
            <a:lvl4pPr algn="l" defTabSz="1042988" rtl="0" fontAlgn="base">
              <a:lnSpc>
                <a:spcPct val="110000"/>
              </a:lnSpc>
              <a:spcBef>
                <a:spcPct val="0"/>
              </a:spcBef>
              <a:spcAft>
                <a:spcPct val="0"/>
              </a:spcAft>
              <a:defRPr sz="2500">
                <a:solidFill>
                  <a:schemeClr val="accent1"/>
                </a:solidFill>
                <a:latin typeface="Arial" pitchFamily="34" charset="0"/>
                <a:cs typeface="Arial" pitchFamily="34" charset="0"/>
              </a:defRPr>
            </a:lvl4pPr>
            <a:lvl5pPr algn="l" defTabSz="1042988" rtl="0" fontAlgn="base">
              <a:lnSpc>
                <a:spcPct val="110000"/>
              </a:lnSpc>
              <a:spcBef>
                <a:spcPct val="0"/>
              </a:spcBef>
              <a:spcAft>
                <a:spcPct val="0"/>
              </a:spcAft>
              <a:defRPr sz="2500">
                <a:solidFill>
                  <a:schemeClr val="accent1"/>
                </a:solidFill>
                <a:latin typeface="Arial" pitchFamily="34" charset="0"/>
                <a:cs typeface="Arial" pitchFamily="34" charset="0"/>
              </a:defRPr>
            </a:lvl5pPr>
            <a:lvl6pPr marL="457200" algn="l" defTabSz="1042988"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6pPr>
            <a:lvl7pPr marL="914400" algn="l" defTabSz="1042988"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7pPr>
            <a:lvl8pPr marL="1371600" algn="l" defTabSz="1042988"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8pPr>
            <a:lvl9pPr marL="1828800" algn="l" defTabSz="1042988"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9pPr>
          </a:lstStyle>
          <a:p>
            <a:pPr marL="0" marR="0" lvl="0" indent="0" algn="l" defTabSz="1042988" rtl="0" eaLnBrk="1" fontAlgn="base" latinLnBrk="0" hangingPunct="1">
              <a:lnSpc>
                <a:spcPct val="110000"/>
              </a:lnSpc>
              <a:spcBef>
                <a:spcPct val="0"/>
              </a:spcBef>
              <a:spcAft>
                <a:spcPct val="0"/>
              </a:spcAft>
              <a:buClrTx/>
              <a:buSzTx/>
              <a:buFontTx/>
              <a:buNone/>
              <a:tabLst/>
              <a:defRPr/>
            </a:pPr>
            <a:r>
              <a:rPr kumimoji="0" lang="en-GB" altLang="de-DE" sz="1800" b="1" i="0" u="sng" strike="noStrike" kern="0" cap="none" spc="0" normalizeH="0" baseline="0" noProof="0" dirty="0">
                <a:ln>
                  <a:noFill/>
                </a:ln>
                <a:solidFill>
                  <a:srgbClr val="000000"/>
                </a:solidFill>
                <a:effectLst/>
                <a:uLnTx/>
                <a:uFillTx/>
                <a:latin typeface="Calibri" panose="020F0502020204030204" pitchFamily="34" charset="0"/>
                <a:ea typeface="+mj-ea"/>
                <a:cs typeface="Calibri" panose="020F0502020204030204" pitchFamily="34" charset="0"/>
              </a:rPr>
              <a:t>Export Control Information</a:t>
            </a:r>
          </a:p>
        </p:txBody>
      </p:sp>
      <p:sp>
        <p:nvSpPr>
          <p:cNvPr id="16" name="ZoneTexte 15"/>
          <p:cNvSpPr txBox="1"/>
          <p:nvPr/>
        </p:nvSpPr>
        <p:spPr>
          <a:xfrm>
            <a:off x="2276576" y="620688"/>
            <a:ext cx="8643961" cy="507831"/>
          </a:xfrm>
          <a:prstGeom prst="rect">
            <a:avLst/>
          </a:prstGeom>
          <a:noFill/>
          <a:ln>
            <a:solidFill>
              <a:schemeClr val="bg2"/>
            </a:solidFill>
          </a:ln>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GB" sz="900" b="0" i="0" u="none" strike="noStrike" kern="1200" cap="none" spc="0" normalizeH="0" baseline="0" noProof="0" dirty="0">
                <a:ln>
                  <a:noFill/>
                </a:ln>
                <a:solidFill>
                  <a:srgbClr val="000000"/>
                </a:solidFill>
                <a:effectLst/>
                <a:uLnTx/>
                <a:uFillTx/>
                <a:latin typeface="Arial"/>
                <a:ea typeface="+mn-ea"/>
                <a:cs typeface="Arial" pitchFamily="34" charset="0"/>
              </a:rPr>
              <a:t>This document contains Technical Information : </a:t>
            </a:r>
            <a:br>
              <a:rPr kumimoji="0" lang="fr-FR" sz="900" b="1" i="0" u="sng" strike="noStrike" kern="1200" cap="none" spc="0" normalizeH="0" baseline="0" noProof="0" dirty="0">
                <a:ln>
                  <a:noFill/>
                </a:ln>
                <a:solidFill>
                  <a:srgbClr val="000000"/>
                </a:solidFill>
                <a:effectLst/>
                <a:uLnTx/>
                <a:uFillTx/>
                <a:latin typeface="Arial"/>
                <a:ea typeface="+mn-ea"/>
                <a:cs typeface="Calibri" panose="020F0502020204030204" pitchFamily="34" charset="0"/>
              </a:rPr>
            </a:br>
            <a:r>
              <a:rPr kumimoji="0" lang="en-GB" sz="900" b="1" i="0" u="none" strike="noStrike" kern="1200" cap="none" spc="0" normalizeH="0" baseline="0" noProof="0" dirty="0">
                <a:ln>
                  <a:noFill/>
                </a:ln>
                <a:solidFill>
                  <a:srgbClr val="000000"/>
                </a:solidFill>
                <a:effectLst/>
                <a:uLnTx/>
                <a:uFillTx/>
                <a:latin typeface="Arial" pitchFamily="34" charset="0"/>
                <a:ea typeface="+mn-ea"/>
                <a:cs typeface="Arial" pitchFamily="34" charset="0"/>
              </a:rPr>
              <a:t>Yes</a:t>
            </a: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 </a:t>
            </a: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sym typeface="Wingdings"/>
              </a:rPr>
              <a:t> </a:t>
            </a:r>
            <a:r>
              <a:rPr kumimoji="0" lang="en-GB" sz="900" b="1" i="0" u="none" strike="noStrike" kern="1200" cap="none" spc="0" normalizeH="0" baseline="0" noProof="0" dirty="0">
                <a:ln>
                  <a:noFill/>
                </a:ln>
                <a:solidFill>
                  <a:srgbClr val="000000"/>
                </a:solidFill>
                <a:effectLst/>
                <a:uLnTx/>
                <a:uFillTx/>
                <a:latin typeface="Arial" pitchFamily="34" charset="0"/>
                <a:ea typeface="+mn-ea"/>
                <a:cs typeface="Arial" pitchFamily="34" charset="0"/>
                <a:sym typeface="Wingdings"/>
              </a:rPr>
              <a:t> </a:t>
            </a: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   </a:t>
            </a:r>
            <a:r>
              <a:rPr kumimoji="0" lang="en-GB" sz="900" b="1" i="0" u="none" strike="noStrike" kern="1200" cap="none" spc="0" normalizeH="0" baseline="0" noProof="0" dirty="0">
                <a:ln>
                  <a:noFill/>
                </a:ln>
                <a:solidFill>
                  <a:srgbClr val="000000"/>
                </a:solidFill>
                <a:effectLst/>
                <a:uLnTx/>
                <a:uFillTx/>
                <a:latin typeface="Arial" pitchFamily="34" charset="0"/>
                <a:ea typeface="+mn-ea"/>
                <a:cs typeface="Arial" pitchFamily="34" charset="0"/>
                <a:sym typeface="Wingdings"/>
              </a:rPr>
              <a:t>No</a:t>
            </a: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sym typeface="Wingdings"/>
              </a:rPr>
              <a:t>  </a:t>
            </a:r>
            <a:endPar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4" name="ZoneTexte 3"/>
          <p:cNvSpPr txBox="1"/>
          <p:nvPr/>
        </p:nvSpPr>
        <p:spPr>
          <a:xfrm>
            <a:off x="2495600" y="383720"/>
            <a:ext cx="7200800" cy="251607"/>
          </a:xfrm>
          <a:prstGeom prst="rect">
            <a:avLst/>
          </a:prstGeom>
          <a:noFill/>
        </p:spPr>
        <p:txBody>
          <a:bodyPr wrap="square" rtlCol="0">
            <a:spAutoFit/>
          </a:bodyPr>
          <a:lstStyle/>
          <a:p>
            <a:pPr marL="0" marR="0" lvl="0" indent="0" algn="l" defTabSz="914400" rtl="0" eaLnBrk="1" fontAlgn="base" latinLnBrk="0" hangingPunct="1">
              <a:lnSpc>
                <a:spcPct val="115000"/>
              </a:lnSpc>
              <a:spcBef>
                <a:spcPct val="0"/>
              </a:spcBef>
              <a:spcAft>
                <a:spcPct val="0"/>
              </a:spcAft>
              <a:buClrTx/>
              <a:buSzTx/>
              <a:buFontTx/>
              <a:buNone/>
              <a:tabLst/>
              <a:defRPr/>
            </a:pPr>
            <a:r>
              <a:rPr kumimoji="0" lang="en-US" sz="900" b="1" i="0" u="sng" strike="noStrike" kern="1200" cap="none" spc="0" normalizeH="0" baseline="0" noProof="0" dirty="0">
                <a:ln>
                  <a:noFill/>
                </a:ln>
                <a:solidFill>
                  <a:srgbClr val="000000"/>
                </a:solidFill>
                <a:effectLst/>
                <a:uLnTx/>
                <a:uFillTx/>
                <a:latin typeface="Arial" pitchFamily="34" charset="0"/>
                <a:ea typeface="+mn-ea"/>
                <a:cs typeface="Arial" pitchFamily="34" charset="0"/>
              </a:rPr>
              <a:t>Section 1</a:t>
            </a:r>
            <a:r>
              <a:rPr kumimoji="0" lang="en-US"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 </a:t>
            </a:r>
            <a:r>
              <a:rPr kumimoji="0" lang="en-US" sz="700" b="1" i="0" u="none" strike="noStrike" kern="1200" cap="none" spc="0" normalizeH="0" baseline="0" noProof="0" dirty="0">
                <a:ln>
                  <a:noFill/>
                </a:ln>
                <a:solidFill>
                  <a:srgbClr val="FF0000"/>
                </a:solidFill>
                <a:effectLst/>
                <a:uLnTx/>
                <a:uFillTx/>
                <a:latin typeface="Arial" pitchFamily="34" charset="0"/>
                <a:ea typeface="+mn-ea"/>
                <a:cs typeface="Arial" pitchFamily="34" charset="0"/>
              </a:rPr>
              <a:t>(not applicable in France, please go to section 3)</a:t>
            </a:r>
          </a:p>
        </p:txBody>
      </p:sp>
      <p:sp>
        <p:nvSpPr>
          <p:cNvPr id="17" name="ZoneTexte 16"/>
          <p:cNvSpPr txBox="1"/>
          <p:nvPr/>
        </p:nvSpPr>
        <p:spPr>
          <a:xfrm>
            <a:off x="2279576" y="1628800"/>
            <a:ext cx="8640595" cy="507831"/>
          </a:xfrm>
          <a:prstGeom prst="rect">
            <a:avLst/>
          </a:prstGeom>
          <a:noFill/>
          <a:ln>
            <a:solidFill>
              <a:schemeClr val="bg2"/>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I confirm the document does not contain Technical Information and is « </a:t>
            </a:r>
            <a:r>
              <a:rPr kumimoji="0" lang="en-GB" sz="900" b="1" i="0" u="none" strike="noStrike" kern="1200" cap="none" spc="0" normalizeH="0" baseline="0" noProof="0" dirty="0">
                <a:ln>
                  <a:noFill/>
                </a:ln>
                <a:solidFill>
                  <a:srgbClr val="000000"/>
                </a:solidFill>
                <a:effectLst/>
                <a:uLnTx/>
                <a:uFillTx/>
                <a:latin typeface="Arial" pitchFamily="34" charset="0"/>
                <a:ea typeface="+mn-ea"/>
                <a:cs typeface="Arial" pitchFamily="34" charset="0"/>
              </a:rPr>
              <a:t>Not-Technical</a:t>
            </a: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900" b="1" i="0" u="none" strike="noStrike" kern="1200" cap="none" spc="0" normalizeH="0" baseline="0" noProof="0" dirty="0">
                <a:ln>
                  <a:noFill/>
                </a:ln>
                <a:solidFill>
                  <a:srgbClr val="000000"/>
                </a:solidFill>
                <a:effectLst/>
                <a:uLnTx/>
                <a:uFillTx/>
                <a:latin typeface="Arial" pitchFamily="34" charset="0"/>
                <a:ea typeface="+mn-ea"/>
                <a:cs typeface="Arial" pitchFamily="34" charset="0"/>
              </a:rPr>
              <a:t>Name:</a:t>
            </a: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900" b="1" i="0" u="none" strike="noStrike" kern="1200" cap="none" spc="0" normalizeH="0" baseline="0" noProof="0" dirty="0">
                <a:ln>
                  <a:noFill/>
                </a:ln>
                <a:solidFill>
                  <a:srgbClr val="000000"/>
                </a:solidFill>
                <a:effectLst/>
                <a:uLnTx/>
                <a:uFillTx/>
                <a:latin typeface="Arial" pitchFamily="34" charset="0"/>
                <a:ea typeface="+mn-ea"/>
                <a:cs typeface="Arial" pitchFamily="34" charset="0"/>
                <a:sym typeface="Wingdings"/>
              </a:rPr>
              <a:t>Date: </a:t>
            </a:r>
            <a:endPar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18" name="ZoneTexte 17"/>
          <p:cNvSpPr txBox="1"/>
          <p:nvPr/>
        </p:nvSpPr>
        <p:spPr>
          <a:xfrm>
            <a:off x="2287886" y="1412776"/>
            <a:ext cx="9208013" cy="251607"/>
          </a:xfrm>
          <a:prstGeom prst="rect">
            <a:avLst/>
          </a:prstGeom>
          <a:noFill/>
        </p:spPr>
        <p:txBody>
          <a:bodyPr wrap="square" rtlCol="0">
            <a:spAutoFit/>
          </a:bodyPr>
          <a:lstStyle/>
          <a:p>
            <a:pPr marL="0" marR="0" lvl="0" indent="0" algn="l" defTabSz="914400" rtl="0" eaLnBrk="1" fontAlgn="base" latinLnBrk="0" hangingPunct="1">
              <a:lnSpc>
                <a:spcPct val="115000"/>
              </a:lnSpc>
              <a:spcBef>
                <a:spcPct val="0"/>
              </a:spcBef>
              <a:spcAft>
                <a:spcPct val="0"/>
              </a:spcAft>
              <a:buClrTx/>
              <a:buSzTx/>
              <a:buFontTx/>
              <a:buNone/>
              <a:tabLst/>
              <a:defRPr/>
            </a:pPr>
            <a:r>
              <a:rPr kumimoji="0" lang="en-GB" sz="900" b="1" i="0" u="sng" strike="noStrike" kern="1200" cap="none" spc="0" normalizeH="0" baseline="0" noProof="0" dirty="0">
                <a:ln>
                  <a:noFill/>
                </a:ln>
                <a:solidFill>
                  <a:srgbClr val="000000"/>
                </a:solidFill>
                <a:effectLst/>
                <a:uLnTx/>
                <a:uFillTx/>
                <a:latin typeface="Arial" pitchFamily="34" charset="0"/>
                <a:ea typeface="+mn-ea"/>
                <a:cs typeface="Arial" pitchFamily="34" charset="0"/>
              </a:rPr>
              <a:t>Section 2</a:t>
            </a: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 </a:t>
            </a:r>
            <a:r>
              <a:rPr kumimoji="0" lang="en-GB" sz="900" b="1" i="0" u="none" strike="noStrike" kern="1200" cap="none" spc="0" normalizeH="0" baseline="0" noProof="0" dirty="0">
                <a:ln>
                  <a:noFill/>
                </a:ln>
                <a:solidFill>
                  <a:srgbClr val="FF0000"/>
                </a:solidFill>
                <a:effectLst/>
                <a:uLnTx/>
                <a:uFillTx/>
                <a:latin typeface="Arial" pitchFamily="34" charset="0"/>
                <a:ea typeface="+mn-ea"/>
                <a:cs typeface="Arial" pitchFamily="34" charset="0"/>
              </a:rPr>
              <a:t>(not applicable in France, please go to section 3)</a:t>
            </a:r>
          </a:p>
        </p:txBody>
      </p:sp>
      <p:sp>
        <p:nvSpPr>
          <p:cNvPr id="19" name="ZoneTexte 18"/>
          <p:cNvSpPr txBox="1"/>
          <p:nvPr/>
        </p:nvSpPr>
        <p:spPr>
          <a:xfrm>
            <a:off x="2284970" y="1070639"/>
            <a:ext cx="9208013" cy="410882"/>
          </a:xfrm>
          <a:prstGeom prst="rect">
            <a:avLst/>
          </a:prstGeom>
          <a:noFill/>
        </p:spPr>
        <p:txBody>
          <a:bodyPr wrap="square" rtlCol="0">
            <a:spAutoFit/>
          </a:bodyPr>
          <a:lstStyle/>
          <a:p>
            <a:pPr marL="0" marR="0" lvl="0" indent="0" algn="l" defTabSz="914400" rtl="0" eaLnBrk="1" fontAlgn="base" latinLnBrk="0" hangingPunct="1">
              <a:lnSpc>
                <a:spcPct val="115000"/>
              </a:lnSpc>
              <a:spcBef>
                <a:spcPct val="0"/>
              </a:spcBef>
              <a:spcAft>
                <a:spcPct val="0"/>
              </a:spcAft>
              <a:buClrTx/>
              <a:buSzTx/>
              <a:buFontTx/>
              <a:buNone/>
              <a:tabLst/>
              <a:defRPr/>
            </a:pPr>
            <a:r>
              <a:rPr kumimoji="0" lang="en-GB" sz="900" b="1" i="0" u="sng" strike="noStrike" kern="1200" cap="none" spc="0" normalizeH="0" baseline="0" noProof="0" dirty="0">
                <a:ln>
                  <a:noFill/>
                </a:ln>
                <a:solidFill>
                  <a:srgbClr val="000000"/>
                </a:solidFill>
                <a:effectLst/>
                <a:uLnTx/>
                <a:uFillTx/>
                <a:latin typeface="Arial" pitchFamily="34" charset="0"/>
                <a:ea typeface="+mn-ea"/>
                <a:cs typeface="Arial" pitchFamily="34" charset="0"/>
              </a:rPr>
              <a:t>If No to section1:</a:t>
            </a: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 please complete Section 2</a:t>
            </a:r>
          </a:p>
          <a:p>
            <a:pPr marL="0" marR="0" lvl="0" indent="0" algn="l" defTabSz="914400" rtl="0" eaLnBrk="1" fontAlgn="base" latinLnBrk="0" hangingPunct="1">
              <a:lnSpc>
                <a:spcPct val="115000"/>
              </a:lnSpc>
              <a:spcBef>
                <a:spcPct val="0"/>
              </a:spcBef>
              <a:spcAft>
                <a:spcPct val="0"/>
              </a:spcAft>
              <a:buClrTx/>
              <a:buSzTx/>
              <a:buFontTx/>
              <a:buNone/>
              <a:tabLst/>
              <a:defRPr/>
            </a:pPr>
            <a:r>
              <a:rPr kumimoji="0" lang="en-GB" sz="900" b="1" i="0" u="sng" strike="noStrike" kern="1200" cap="none" spc="0" normalizeH="0" baseline="0" noProof="0" dirty="0">
                <a:ln>
                  <a:noFill/>
                </a:ln>
                <a:solidFill>
                  <a:srgbClr val="000000"/>
                </a:solidFill>
                <a:effectLst/>
                <a:uLnTx/>
                <a:uFillTx/>
                <a:latin typeface="Arial" pitchFamily="34" charset="0"/>
                <a:ea typeface="+mn-ea"/>
                <a:cs typeface="Arial" pitchFamily="34" charset="0"/>
              </a:rPr>
              <a:t>If Yes to section1:</a:t>
            </a: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 please complete Section 3 as applicable</a:t>
            </a:r>
            <a:r>
              <a:rPr kumimoji="0" lang="en-GB" sz="900" b="1" i="0" u="sng" strike="noStrike" kern="1200" cap="none" spc="0" normalizeH="0" baseline="0" noProof="0" dirty="0">
                <a:ln>
                  <a:noFill/>
                </a:ln>
                <a:solidFill>
                  <a:srgbClr val="000000"/>
                </a:solidFill>
                <a:effectLst/>
                <a:uLnTx/>
                <a:uFillTx/>
                <a:latin typeface="Arial" pitchFamily="34" charset="0"/>
                <a:ea typeface="+mn-ea"/>
                <a:cs typeface="Arial" pitchFamily="34" charset="0"/>
              </a:rPr>
              <a:t> </a:t>
            </a:r>
            <a:endParaRPr kumimoji="0" lang="en-GB" sz="900" b="1"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0" name="ZoneTexte 19"/>
          <p:cNvSpPr txBox="1"/>
          <p:nvPr/>
        </p:nvSpPr>
        <p:spPr>
          <a:xfrm>
            <a:off x="2276576" y="2564904"/>
            <a:ext cx="8643961" cy="1338828"/>
          </a:xfrm>
          <a:prstGeom prst="rect">
            <a:avLst/>
          </a:prstGeom>
          <a:noFill/>
          <a:ln>
            <a:solidFill>
              <a:schemeClr val="bg2"/>
            </a:solidFill>
          </a:ln>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This document has been assessed against applicable export control regulations in </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      France 	</a:t>
            </a:r>
            <a:r>
              <a:rPr kumimoji="0" lang="en-GB" sz="900" b="1" i="0" u="none" strike="noStrike" kern="1200" cap="none" spc="0" normalizeH="0" baseline="0" noProof="0" dirty="0">
                <a:ln>
                  <a:noFill/>
                </a:ln>
                <a:solidFill>
                  <a:srgbClr val="000000"/>
                </a:solidFill>
                <a:effectLst/>
                <a:uLnTx/>
                <a:uFillTx/>
                <a:latin typeface="Arial" pitchFamily="34" charset="0"/>
                <a:ea typeface="+mn-ea"/>
                <a:cs typeface="Arial" pitchFamily="34" charset="0"/>
                <a:sym typeface="Wingdings"/>
              </a:rPr>
              <a:t> </a:t>
            </a: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Germany 	</a:t>
            </a:r>
            <a:r>
              <a:rPr kumimoji="0" lang="en-GB" sz="900" b="1" i="0" u="none" strike="noStrike" kern="1200" cap="none" spc="0" normalizeH="0" baseline="0" noProof="0" dirty="0">
                <a:ln>
                  <a:noFill/>
                </a:ln>
                <a:solidFill>
                  <a:srgbClr val="000000"/>
                </a:solidFill>
                <a:effectLst/>
                <a:uLnTx/>
                <a:uFillTx/>
                <a:latin typeface="Arial" pitchFamily="34" charset="0"/>
                <a:ea typeface="+mn-ea"/>
                <a:cs typeface="Arial" pitchFamily="34" charset="0"/>
                <a:sym typeface="Wingdings"/>
              </a:rPr>
              <a:t> </a:t>
            </a: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Spain 	</a:t>
            </a:r>
            <a:r>
              <a:rPr kumimoji="0" lang="en-GB" sz="900" b="1" i="0" u="none" strike="noStrike" kern="1200" cap="none" spc="0" normalizeH="0" baseline="0" noProof="0" dirty="0">
                <a:ln>
                  <a:noFill/>
                </a:ln>
                <a:solidFill>
                  <a:srgbClr val="000000"/>
                </a:solidFill>
                <a:effectLst/>
                <a:uLnTx/>
                <a:uFillTx/>
                <a:latin typeface="Arial" pitchFamily="34" charset="0"/>
                <a:ea typeface="+mn-ea"/>
                <a:cs typeface="Arial" pitchFamily="34" charset="0"/>
                <a:sym typeface="Wingdings"/>
              </a:rPr>
              <a:t> </a:t>
            </a: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UK 	</a:t>
            </a:r>
            <a:r>
              <a:rPr kumimoji="0" lang="en-GB" sz="900" b="1" i="0" u="none" strike="noStrike" kern="1200" cap="none" spc="0" normalizeH="0" baseline="0" noProof="0" dirty="0">
                <a:ln>
                  <a:noFill/>
                </a:ln>
                <a:solidFill>
                  <a:srgbClr val="000000"/>
                </a:solidFill>
                <a:effectLst/>
                <a:uLnTx/>
                <a:uFillTx/>
                <a:latin typeface="Arial" pitchFamily="34" charset="0"/>
                <a:ea typeface="+mn-ea"/>
                <a:cs typeface="Arial" pitchFamily="34" charset="0"/>
                <a:sym typeface="Wingdings"/>
              </a:rPr>
              <a:t> </a:t>
            </a: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Other: </a:t>
            </a:r>
            <a:r>
              <a:rPr kumimoji="0" lang="en-GB" sz="900" b="0" i="0" u="none" strike="noStrike" kern="1200" cap="none" spc="0" normalizeH="0" baseline="0" noProof="0" dirty="0">
                <a:ln>
                  <a:noFill/>
                </a:ln>
                <a:solidFill>
                  <a:srgbClr val="F2B800"/>
                </a:solidFill>
                <a:effectLst/>
                <a:uLnTx/>
                <a:uFillTx/>
                <a:latin typeface="Arial" pitchFamily="34" charset="0"/>
                <a:ea typeface="+mn-ea"/>
                <a:cs typeface="Arial" pitchFamily="34" charset="0"/>
              </a:rPr>
              <a:t>[Specify the country]</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GB" sz="900" b="1" i="0" u="none" strike="noStrike" kern="1200" cap="none" spc="0" normalizeH="0" baseline="0" noProof="0" dirty="0">
                <a:ln>
                  <a:noFill/>
                </a:ln>
                <a:solidFill>
                  <a:srgbClr val="000000"/>
                </a:solidFill>
                <a:effectLst/>
                <a:uLnTx/>
                <a:uFillTx/>
                <a:latin typeface="Arial" pitchFamily="34" charset="0"/>
                <a:ea typeface="+mn-ea"/>
                <a:cs typeface="Arial" pitchFamily="34" charset="0"/>
                <a:sym typeface="Wingdings"/>
              </a:rPr>
              <a:t>     </a:t>
            </a: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and does not contains Controlled Technology</a:t>
            </a:r>
            <a:r>
              <a:rPr kumimoji="0" lang="en-GB" sz="900" b="1" i="0" u="none" strike="noStrike" kern="1200" cap="none" spc="0" normalizeH="0" baseline="30000" noProof="0" dirty="0">
                <a:ln>
                  <a:noFill/>
                </a:ln>
                <a:solidFill>
                  <a:srgbClr val="000000"/>
                </a:solidFill>
                <a:effectLst/>
                <a:uLnTx/>
                <a:uFillTx/>
                <a:latin typeface="Arial" pitchFamily="34" charset="0"/>
                <a:ea typeface="Arial" panose="020B0604020202020204" pitchFamily="34" charset="0"/>
                <a:cs typeface="Arial" pitchFamily="34" charset="0"/>
              </a:rPr>
              <a:t>1</a:t>
            </a: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 and is therefore </a:t>
            </a:r>
            <a:r>
              <a:rPr kumimoji="0" lang="en-GB" sz="900" b="1" i="0" u="none" strike="noStrike" kern="1200" cap="none" spc="0" normalizeH="0" baseline="0" noProof="0" dirty="0">
                <a:ln>
                  <a:noFill/>
                </a:ln>
                <a:solidFill>
                  <a:srgbClr val="000000"/>
                </a:solidFill>
                <a:effectLst/>
                <a:uLnTx/>
                <a:uFillTx/>
                <a:latin typeface="Arial" pitchFamily="34" charset="0"/>
                <a:ea typeface="+mn-ea"/>
                <a:cs typeface="Arial" pitchFamily="34" charset="0"/>
              </a:rPr>
              <a:t>« Not Listed / Not Controlled »</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GB" sz="900" b="1" i="0" u="none" strike="noStrike" kern="1200" cap="none" spc="0" normalizeH="0" baseline="0" noProof="0" dirty="0">
                <a:ln>
                  <a:noFill/>
                </a:ln>
                <a:solidFill>
                  <a:srgbClr val="000000"/>
                </a:solidFill>
                <a:effectLst/>
                <a:uLnTx/>
                <a:uFillTx/>
                <a:latin typeface="Arial" pitchFamily="34" charset="0"/>
                <a:ea typeface="+mn-ea"/>
                <a:cs typeface="Arial" pitchFamily="34" charset="0"/>
                <a:sym typeface="Wingdings"/>
              </a:rPr>
              <a:t>     </a:t>
            </a: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and contains Controlled Technology with export control classification </a:t>
            </a:r>
            <a:r>
              <a:rPr kumimoji="0" lang="en-GB" sz="900" b="0" i="0" u="none" strike="noStrike" kern="1200" cap="none" spc="0" normalizeH="0" baseline="0" noProof="0" dirty="0">
                <a:ln>
                  <a:noFill/>
                </a:ln>
                <a:solidFill>
                  <a:srgbClr val="F2B800"/>
                </a:solidFill>
                <a:effectLst/>
                <a:uLnTx/>
                <a:uFillTx/>
                <a:latin typeface="Arial" pitchFamily="34" charset="0"/>
                <a:ea typeface="+mn-ea"/>
                <a:cs typeface="Arial" pitchFamily="34" charset="0"/>
              </a:rPr>
              <a:t>[Insert classification number, </a:t>
            </a:r>
            <a:r>
              <a:rPr kumimoji="0" lang="en-GB" sz="900" b="0" i="0" u="none" strike="noStrike" kern="1200" cap="none" spc="0" normalizeH="0" baseline="0" noProof="0" dirty="0" err="1">
                <a:ln>
                  <a:noFill/>
                </a:ln>
                <a:solidFill>
                  <a:srgbClr val="F2B800"/>
                </a:solidFill>
                <a:effectLst/>
                <a:uLnTx/>
                <a:uFillTx/>
                <a:latin typeface="Arial" pitchFamily="34" charset="0"/>
                <a:ea typeface="+mn-ea"/>
                <a:cs typeface="Arial" pitchFamily="34" charset="0"/>
              </a:rPr>
              <a:t>e.g</a:t>
            </a:r>
            <a:r>
              <a:rPr kumimoji="0" lang="en-GB" sz="900" b="0" i="0" u="none" strike="noStrike" kern="1200" cap="none" spc="0" normalizeH="0" baseline="0" noProof="0" dirty="0">
                <a:ln>
                  <a:noFill/>
                </a:ln>
                <a:solidFill>
                  <a:srgbClr val="F2B800"/>
                </a:solidFill>
                <a:effectLst/>
                <a:uLnTx/>
                <a:uFillTx/>
                <a:latin typeface="Arial" pitchFamily="34" charset="0"/>
                <a:ea typeface="+mn-ea"/>
                <a:cs typeface="Arial" pitchFamily="34" charset="0"/>
              </a:rPr>
              <a:t> ML22x, </a:t>
            </a:r>
            <a:r>
              <a:rPr kumimoji="0" lang="en-GB" sz="900" b="0" i="0" u="none" strike="noStrike" kern="1200" cap="none" spc="0" normalizeH="0" baseline="0" noProof="0" dirty="0" err="1">
                <a:ln>
                  <a:noFill/>
                </a:ln>
                <a:solidFill>
                  <a:srgbClr val="F2B800"/>
                </a:solidFill>
                <a:effectLst/>
                <a:uLnTx/>
                <a:uFillTx/>
                <a:latin typeface="Arial" pitchFamily="34" charset="0"/>
                <a:ea typeface="+mn-ea"/>
                <a:cs typeface="Arial" pitchFamily="34" charset="0"/>
              </a:rPr>
              <a:t>xExxx</a:t>
            </a:r>
            <a:r>
              <a:rPr kumimoji="0" lang="en-GB" sz="900" b="0" i="0" u="none" strike="noStrike" kern="1200" cap="none" spc="0" normalizeH="0" baseline="0" noProof="0" dirty="0">
                <a:ln>
                  <a:noFill/>
                </a:ln>
                <a:solidFill>
                  <a:srgbClr val="F2B800"/>
                </a:solidFill>
                <a:effectLst/>
                <a:uLnTx/>
                <a:uFillTx/>
                <a:latin typeface="Arial" pitchFamily="34" charset="0"/>
                <a:ea typeface="+mn-ea"/>
                <a:cs typeface="Arial" pitchFamily="34" charset="0"/>
              </a:rPr>
              <a:t>, </a:t>
            </a:r>
            <a:r>
              <a:rPr kumimoji="0" lang="en-GB" sz="900" b="0" i="0" u="none" strike="noStrike" kern="1200" cap="none" spc="0" normalizeH="0" baseline="0" noProof="0" dirty="0" err="1">
                <a:ln>
                  <a:noFill/>
                </a:ln>
                <a:solidFill>
                  <a:srgbClr val="F2B800"/>
                </a:solidFill>
                <a:effectLst/>
                <a:uLnTx/>
                <a:uFillTx/>
                <a:latin typeface="Arial" pitchFamily="34" charset="0"/>
                <a:ea typeface="+mn-ea"/>
                <a:cs typeface="Arial" pitchFamily="34" charset="0"/>
              </a:rPr>
              <a:t>AMAx</a:t>
            </a:r>
            <a:r>
              <a:rPr kumimoji="0" lang="en-GB" sz="900" b="0" i="0" u="none" strike="noStrike" kern="1200" cap="none" spc="0" normalizeH="0" baseline="0" noProof="0" dirty="0">
                <a:ln>
                  <a:noFill/>
                </a:ln>
                <a:solidFill>
                  <a:srgbClr val="F2B800"/>
                </a:solidFill>
                <a:effectLst/>
                <a:uLnTx/>
                <a:uFillTx/>
                <a:latin typeface="Arial" pitchFamily="34" charset="0"/>
                <a:ea typeface="+mn-ea"/>
                <a:cs typeface="Arial" pitchFamily="34" charset="0"/>
              </a:rPr>
              <a:t>]</a:t>
            </a:r>
            <a:endPar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GB" sz="900" b="1" i="0" u="sng" strike="noStrike" kern="1200" cap="none" spc="0" normalizeH="0" baseline="0" noProof="0" dirty="0">
                <a:ln>
                  <a:noFill/>
                </a:ln>
                <a:solidFill>
                  <a:srgbClr val="000000"/>
                </a:solidFill>
                <a:effectLst/>
                <a:uLnTx/>
                <a:uFillTx/>
                <a:latin typeface="Arial" pitchFamily="34" charset="0"/>
                <a:ea typeface="+mn-ea"/>
                <a:cs typeface="Arial" pitchFamily="34" charset="0"/>
              </a:rPr>
              <a:t>Note</a:t>
            </a:r>
            <a:r>
              <a:rPr kumimoji="0" lang="en-GB" sz="900" b="1" i="0" u="none" strike="noStrike" kern="1200" cap="none" spc="0" normalizeH="0" baseline="0" noProof="0" dirty="0">
                <a:ln>
                  <a:noFill/>
                </a:ln>
                <a:solidFill>
                  <a:srgbClr val="000000"/>
                </a:solidFill>
                <a:effectLst/>
                <a:uLnTx/>
                <a:uFillTx/>
                <a:latin typeface="Arial" pitchFamily="34" charset="0"/>
                <a:ea typeface="+mn-ea"/>
                <a:cs typeface="Arial" pitchFamily="34" charset="0"/>
              </a:rPr>
              <a:t>: </a:t>
            </a: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Any transfer of this document in part or in whole must be made in accordance with the appropriate export control regulations. Prior to any transfer outside of the responsible legal entity, confirmation of an applicable export licence or authorisation must be obtained from the local Export Control Officer (ECO).</a:t>
            </a:r>
          </a:p>
        </p:txBody>
      </p:sp>
      <p:sp>
        <p:nvSpPr>
          <p:cNvPr id="21" name="ZoneTexte 20"/>
          <p:cNvSpPr txBox="1"/>
          <p:nvPr/>
        </p:nvSpPr>
        <p:spPr>
          <a:xfrm>
            <a:off x="2287885" y="2204864"/>
            <a:ext cx="9208013" cy="410882"/>
          </a:xfrm>
          <a:prstGeom prst="rect">
            <a:avLst/>
          </a:prstGeom>
          <a:noFill/>
        </p:spPr>
        <p:txBody>
          <a:bodyPr wrap="square" rtlCol="0">
            <a:spAutoFit/>
          </a:bodyPr>
          <a:lstStyle/>
          <a:p>
            <a:pPr marL="0" marR="0" lvl="0" indent="0" algn="l" defTabSz="914400" rtl="0" eaLnBrk="1" fontAlgn="base" latinLnBrk="0" hangingPunct="1">
              <a:lnSpc>
                <a:spcPct val="115000"/>
              </a:lnSpc>
              <a:spcBef>
                <a:spcPct val="0"/>
              </a:spcBef>
              <a:spcAft>
                <a:spcPct val="0"/>
              </a:spcAft>
              <a:buClrTx/>
              <a:buSzTx/>
              <a:buFontTx/>
              <a:buNone/>
              <a:tabLst/>
              <a:defRPr/>
            </a:pPr>
            <a:r>
              <a:rPr kumimoji="0" lang="en-GB" sz="900" b="1" i="0" u="sng" strike="noStrike" kern="1200" cap="none" spc="0" normalizeH="0" baseline="0" noProof="0" dirty="0">
                <a:ln>
                  <a:noFill/>
                </a:ln>
                <a:solidFill>
                  <a:srgbClr val="000000"/>
                </a:solidFill>
                <a:effectLst/>
                <a:uLnTx/>
                <a:uFillTx/>
                <a:latin typeface="Arial" pitchFamily="34" charset="0"/>
                <a:ea typeface="+mn-ea"/>
                <a:cs typeface="Arial" pitchFamily="34" charset="0"/>
              </a:rPr>
              <a:t>Section 3 </a:t>
            </a:r>
          </a:p>
          <a:p>
            <a:pPr marL="0" marR="0" lvl="0" indent="0" algn="l" defTabSz="914400" rtl="0" eaLnBrk="1" fontAlgn="base" latinLnBrk="0" hangingPunct="1">
              <a:lnSpc>
                <a:spcPct val="115000"/>
              </a:lnSpc>
              <a:spcBef>
                <a:spcPct val="0"/>
              </a:spcBef>
              <a:spcAft>
                <a:spcPct val="0"/>
              </a:spcAft>
              <a:buClrTx/>
              <a:buSzTx/>
              <a:buFontTx/>
              <a:buNone/>
              <a:tabLst/>
              <a:defRPr/>
            </a:pPr>
            <a:r>
              <a:rPr kumimoji="0" lang="en-GB" sz="900" b="1" i="0" u="sng" strike="noStrike" kern="1200" cap="none" spc="0" normalizeH="0" baseline="0" noProof="0" dirty="0">
                <a:ln>
                  <a:noFill/>
                </a:ln>
                <a:solidFill>
                  <a:srgbClr val="000000"/>
                </a:solidFill>
                <a:effectLst/>
                <a:uLnTx/>
                <a:uFillTx/>
                <a:latin typeface="Arial" pitchFamily="34" charset="0"/>
                <a:ea typeface="+mn-ea"/>
                <a:cs typeface="Arial" pitchFamily="34" charset="0"/>
              </a:rPr>
              <a:t>3a. National and EU regulations Export Control Assessment </a:t>
            </a:r>
          </a:p>
        </p:txBody>
      </p:sp>
      <p:sp>
        <p:nvSpPr>
          <p:cNvPr id="22" name="ZoneTexte 21"/>
          <p:cNvSpPr txBox="1"/>
          <p:nvPr/>
        </p:nvSpPr>
        <p:spPr>
          <a:xfrm>
            <a:off x="2276577" y="4138753"/>
            <a:ext cx="8643960" cy="1338828"/>
          </a:xfrm>
          <a:prstGeom prst="rect">
            <a:avLst/>
          </a:prstGeom>
          <a:noFill/>
          <a:ln>
            <a:solidFill>
              <a:schemeClr val="bg2"/>
            </a:solidFill>
          </a:ln>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fr-FR" sz="900" b="1" i="0" u="none" strike="noStrike" kern="1200" cap="none" spc="0" normalizeH="0" baseline="0" noProof="0" dirty="0">
                <a:ln>
                  <a:noFill/>
                </a:ln>
                <a:solidFill>
                  <a:srgbClr val="000000"/>
                </a:solidFill>
                <a:effectLst/>
                <a:uLnTx/>
                <a:uFillTx/>
                <a:latin typeface="Arial" pitchFamily="34" charset="0"/>
                <a:ea typeface="+mn-ea"/>
                <a:cs typeface="Arial" pitchFamily="34" charset="0"/>
                <a:sym typeface="Wingdings"/>
              </a:rPr>
              <a:t>      </a:t>
            </a: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This document does not contains US origin Technical Data (Technology) </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fr-FR" sz="900" b="1" i="0" u="none" strike="noStrike" kern="1200" cap="none" spc="0" normalizeH="0" baseline="0" noProof="0" dirty="0">
                <a:ln>
                  <a:noFill/>
                </a:ln>
                <a:solidFill>
                  <a:srgbClr val="000000"/>
                </a:solidFill>
                <a:effectLst/>
                <a:uLnTx/>
                <a:uFillTx/>
                <a:latin typeface="Arial" pitchFamily="34" charset="0"/>
                <a:ea typeface="+mn-ea"/>
                <a:cs typeface="Arial" pitchFamily="34" charset="0"/>
                <a:sym typeface="Wingdings"/>
              </a:rPr>
              <a:t>      </a:t>
            </a: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This document contains « Technology » which is controlled by the U.S government under </a:t>
            </a:r>
            <a:r>
              <a:rPr kumimoji="0" lang="en-GB" sz="900" b="0" i="0" u="none" strike="noStrike" kern="1200" cap="none" spc="0" normalizeH="0" baseline="0" noProof="0" dirty="0">
                <a:ln>
                  <a:noFill/>
                </a:ln>
                <a:solidFill>
                  <a:srgbClr val="F2B800"/>
                </a:solidFill>
                <a:effectLst/>
                <a:uLnTx/>
                <a:uFillTx/>
                <a:latin typeface="Arial" pitchFamily="34" charset="0"/>
                <a:ea typeface="+mn-ea"/>
                <a:cs typeface="Arial" pitchFamily="34" charset="0"/>
              </a:rPr>
              <a:t>[USML category number / ECCN] </a:t>
            </a: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and which has been</a:t>
            </a:r>
            <a:b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b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     received by </a:t>
            </a:r>
            <a:r>
              <a:rPr kumimoji="0" lang="en-GB" sz="900" b="0" i="0" u="none" strike="noStrike" kern="1200" cap="none" spc="0" normalizeH="0" baseline="0" noProof="0" dirty="0">
                <a:ln>
                  <a:noFill/>
                </a:ln>
                <a:solidFill>
                  <a:srgbClr val="F2B800"/>
                </a:solidFill>
                <a:effectLst/>
                <a:uLnTx/>
                <a:uFillTx/>
                <a:latin typeface="Arial" pitchFamily="34" charset="0"/>
                <a:ea typeface="+mn-ea"/>
                <a:cs typeface="Arial" pitchFamily="34" charset="0"/>
              </a:rPr>
              <a:t>[Legal entity]</a:t>
            </a: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 under the authority of </a:t>
            </a:r>
            <a:r>
              <a:rPr kumimoji="0" lang="en-GB" sz="900" b="0" i="0" u="none" strike="noStrike" kern="1200" cap="none" spc="0" normalizeH="0" baseline="0" noProof="0" dirty="0">
                <a:ln>
                  <a:noFill/>
                </a:ln>
                <a:solidFill>
                  <a:srgbClr val="F2B800"/>
                </a:solidFill>
                <a:effectLst/>
                <a:uLnTx/>
                <a:uFillTx/>
                <a:latin typeface="Arial" pitchFamily="34" charset="0"/>
                <a:ea typeface="+mn-ea"/>
                <a:cs typeface="Arial" pitchFamily="34" charset="0"/>
              </a:rPr>
              <a:t>[Licence number / ITAR exemption / EAR licence exception  / NLR]</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fr-FR" sz="900" b="1" i="0" u="none" strike="noStrike" kern="1200" cap="none" spc="0" normalizeH="0" baseline="0" noProof="0" dirty="0">
                <a:ln>
                  <a:noFill/>
                </a:ln>
                <a:solidFill>
                  <a:srgbClr val="000000"/>
                </a:solidFill>
                <a:effectLst/>
                <a:uLnTx/>
                <a:uFillTx/>
                <a:latin typeface="Arial" pitchFamily="34" charset="0"/>
                <a:ea typeface="+mn-ea"/>
                <a:cs typeface="Arial" pitchFamily="34" charset="0"/>
                <a:sym typeface="Wingdings"/>
              </a:rPr>
              <a:t>      </a:t>
            </a: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This document contains technology which is designated as EAR99 (subject to EAR and not listed on the USML/CCL.)</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fr-FR" sz="900" b="1" i="0" u="sng" strike="noStrike" kern="1200" cap="none" spc="0" normalizeH="0" baseline="0" noProof="0" dirty="0">
                <a:ln>
                  <a:noFill/>
                </a:ln>
                <a:solidFill>
                  <a:srgbClr val="000000"/>
                </a:solidFill>
                <a:effectLst/>
                <a:uLnTx/>
                <a:uFillTx/>
                <a:latin typeface="Arial" pitchFamily="34" charset="0"/>
                <a:ea typeface="+mn-ea"/>
                <a:cs typeface="Arial" pitchFamily="34" charset="0"/>
              </a:rPr>
              <a:t>Note</a:t>
            </a:r>
            <a:r>
              <a:rPr kumimoji="0" lang="fr-FR" sz="900" b="1" i="0" u="none" strike="noStrike" kern="1200" cap="none" spc="0" normalizeH="0" baseline="0" noProof="0" dirty="0">
                <a:ln>
                  <a:noFill/>
                </a:ln>
                <a:solidFill>
                  <a:srgbClr val="000000"/>
                </a:solidFill>
                <a:effectLst/>
                <a:uLnTx/>
                <a:uFillTx/>
                <a:latin typeface="Arial" pitchFamily="34" charset="0"/>
                <a:ea typeface="+mn-ea"/>
                <a:cs typeface="Arial" pitchFamily="34" charset="0"/>
              </a:rPr>
              <a:t>: </a:t>
            </a:r>
            <a:r>
              <a:rPr kumimoji="0" lang="en-US"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Any re-export or re-transfer of this document in part or in whole must be made in accordance with the appropriate regulation (ITAR or EAR) and applicable authorization. If in any doubt please contact your local ECO.</a:t>
            </a:r>
            <a:endParaRPr kumimoji="0" lang="fr-FR"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3" name="ZoneTexte 22"/>
          <p:cNvSpPr txBox="1"/>
          <p:nvPr/>
        </p:nvSpPr>
        <p:spPr>
          <a:xfrm>
            <a:off x="2287885" y="3933056"/>
            <a:ext cx="9208013" cy="251607"/>
          </a:xfrm>
          <a:prstGeom prst="rect">
            <a:avLst/>
          </a:prstGeom>
          <a:noFill/>
        </p:spPr>
        <p:txBody>
          <a:bodyPr wrap="square" rtlCol="0">
            <a:spAutoFit/>
          </a:bodyPr>
          <a:lstStyle/>
          <a:p>
            <a:pPr marL="0" marR="0" lvl="0" indent="0" algn="l" defTabSz="914400" rtl="0" eaLnBrk="1" fontAlgn="base" latinLnBrk="0" hangingPunct="1">
              <a:lnSpc>
                <a:spcPct val="115000"/>
              </a:lnSpc>
              <a:spcBef>
                <a:spcPct val="0"/>
              </a:spcBef>
              <a:spcAft>
                <a:spcPct val="0"/>
              </a:spcAft>
              <a:buClrTx/>
              <a:buSzTx/>
              <a:buFontTx/>
              <a:buNone/>
              <a:tabLst/>
              <a:defRPr/>
            </a:pPr>
            <a:r>
              <a:rPr kumimoji="0" lang="en-US" sz="900" b="1" i="0" u="sng" strike="noStrike" kern="1200" cap="none" spc="0" normalizeH="0" baseline="0" noProof="0" dirty="0">
                <a:ln>
                  <a:noFill/>
                </a:ln>
                <a:solidFill>
                  <a:srgbClr val="000000"/>
                </a:solidFill>
                <a:effectLst/>
                <a:uLnTx/>
                <a:uFillTx/>
                <a:latin typeface="Arial" pitchFamily="34" charset="0"/>
                <a:ea typeface="+mn-ea"/>
                <a:cs typeface="Arial" pitchFamily="34" charset="0"/>
              </a:rPr>
              <a:t>3b. US (ITAR/EAR) Export Control Assessment </a:t>
            </a:r>
          </a:p>
        </p:txBody>
      </p:sp>
      <p:sp>
        <p:nvSpPr>
          <p:cNvPr id="24" name="ZoneTexte 23"/>
          <p:cNvSpPr txBox="1"/>
          <p:nvPr/>
        </p:nvSpPr>
        <p:spPr>
          <a:xfrm>
            <a:off x="2276577" y="5729481"/>
            <a:ext cx="8643960" cy="507831"/>
          </a:xfrm>
          <a:prstGeom prst="rect">
            <a:avLst/>
          </a:prstGeom>
          <a:noFill/>
          <a:ln>
            <a:solidFill>
              <a:schemeClr val="bg2"/>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This document has been assessed by the following Technical </a:t>
            </a:r>
            <a:r>
              <a:rPr kumimoji="0" lang="en-GB" sz="900" b="0" i="0" u="none" strike="noStrike" kern="1200" cap="none" spc="0" normalizeH="0" baseline="0" noProof="0" dirty="0" err="1">
                <a:ln>
                  <a:noFill/>
                </a:ln>
                <a:solidFill>
                  <a:srgbClr val="000000"/>
                </a:solidFill>
                <a:effectLst/>
                <a:uLnTx/>
                <a:uFillTx/>
                <a:latin typeface="Arial" pitchFamily="34" charset="0"/>
                <a:ea typeface="+mn-ea"/>
                <a:cs typeface="Arial" pitchFamily="34" charset="0"/>
              </a:rPr>
              <a:t>Rater</a:t>
            </a:r>
            <a:r>
              <a:rPr kumimoji="0" lang="en-GB"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 :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900" b="1" i="0" u="none" strike="noStrike" kern="1200" cap="none" spc="0" normalizeH="0" baseline="0" noProof="0" dirty="0">
                <a:ln>
                  <a:noFill/>
                </a:ln>
                <a:solidFill>
                  <a:srgbClr val="000000"/>
                </a:solidFill>
                <a:effectLst/>
                <a:uLnTx/>
                <a:uFillTx/>
                <a:latin typeface="Arial" pitchFamily="34" charset="0"/>
                <a:ea typeface="+mn-ea"/>
                <a:cs typeface="Arial" pitchFamily="34" charset="0"/>
              </a:rPr>
              <a:t>Assessed and classified by: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900" b="1" i="0" u="none" strike="noStrike" kern="1200" cap="none" spc="0" normalizeH="0" baseline="0" noProof="0" dirty="0">
                <a:ln>
                  <a:noFill/>
                </a:ln>
                <a:solidFill>
                  <a:srgbClr val="000000"/>
                </a:solidFill>
                <a:effectLst/>
                <a:uLnTx/>
                <a:uFillTx/>
                <a:latin typeface="Arial" pitchFamily="34" charset="0"/>
                <a:ea typeface="+mn-ea"/>
                <a:cs typeface="Arial" pitchFamily="34" charset="0"/>
              </a:rPr>
              <a:t>Date classification completed: </a:t>
            </a:r>
          </a:p>
        </p:txBody>
      </p:sp>
      <p:sp>
        <p:nvSpPr>
          <p:cNvPr id="25" name="ZoneTexte 24"/>
          <p:cNvSpPr txBox="1"/>
          <p:nvPr/>
        </p:nvSpPr>
        <p:spPr>
          <a:xfrm>
            <a:off x="2287885" y="5515557"/>
            <a:ext cx="9208013" cy="251607"/>
          </a:xfrm>
          <a:prstGeom prst="rect">
            <a:avLst/>
          </a:prstGeom>
          <a:noFill/>
        </p:spPr>
        <p:txBody>
          <a:bodyPr wrap="square" rtlCol="0">
            <a:spAutoFit/>
          </a:bodyPr>
          <a:lstStyle/>
          <a:p>
            <a:pPr marL="0" marR="0" lvl="0" indent="0" algn="l" defTabSz="914400" rtl="0" eaLnBrk="1" fontAlgn="base" latinLnBrk="0" hangingPunct="1">
              <a:lnSpc>
                <a:spcPct val="115000"/>
              </a:lnSpc>
              <a:spcBef>
                <a:spcPct val="0"/>
              </a:spcBef>
              <a:spcAft>
                <a:spcPct val="0"/>
              </a:spcAft>
              <a:buClrTx/>
              <a:buSzTx/>
              <a:buFontTx/>
              <a:buNone/>
              <a:tabLst/>
              <a:defRPr/>
            </a:pPr>
            <a:r>
              <a:rPr kumimoji="0" lang="en-US" sz="900" b="1" i="0" u="sng" strike="noStrike" kern="1200" cap="none" spc="0" normalizeH="0" baseline="0" noProof="0" dirty="0">
                <a:ln>
                  <a:noFill/>
                </a:ln>
                <a:solidFill>
                  <a:srgbClr val="000000"/>
                </a:solidFill>
                <a:effectLst/>
                <a:uLnTx/>
                <a:uFillTx/>
                <a:latin typeface="Arial" pitchFamily="34" charset="0"/>
                <a:ea typeface="+mn-ea"/>
                <a:cs typeface="Arial" pitchFamily="34" charset="0"/>
              </a:rPr>
              <a:t>3c. Technical Rater Information </a:t>
            </a:r>
          </a:p>
        </p:txBody>
      </p:sp>
      <p:sp>
        <p:nvSpPr>
          <p:cNvPr id="6" name="ZoneTexte 5"/>
          <p:cNvSpPr txBox="1"/>
          <p:nvPr/>
        </p:nvSpPr>
        <p:spPr>
          <a:xfrm>
            <a:off x="2093353" y="6421411"/>
            <a:ext cx="7747064" cy="463973"/>
          </a:xfrm>
          <a:prstGeom prst="rect">
            <a:avLst/>
          </a:prstGeom>
          <a:noFill/>
        </p:spPr>
        <p:txBody>
          <a:bodyPr wrap="square" rtlCol="0">
            <a:spAutoFit/>
          </a:bodyPr>
          <a:lstStyle/>
          <a:p>
            <a:pPr marL="0" marR="0" lvl="0" indent="0" algn="ctr" defTabSz="914400" rtl="0" eaLnBrk="1" fontAlgn="base" latinLnBrk="0" hangingPunct="1">
              <a:lnSpc>
                <a:spcPct val="115000"/>
              </a:lnSpc>
              <a:spcBef>
                <a:spcPct val="0"/>
              </a:spcBef>
              <a:spcAft>
                <a:spcPct val="0"/>
              </a:spcAft>
              <a:buClrTx/>
              <a:buSzTx/>
              <a:buFontTx/>
              <a:buNone/>
              <a:tabLst/>
              <a:defRPr/>
            </a:pPr>
            <a:r>
              <a:rPr kumimoji="0" lang="en-GB" sz="700" b="0" i="0" u="none" strike="noStrike" kern="1200" cap="none" spc="0" normalizeH="0" baseline="30000" noProof="0" dirty="0">
                <a:ln>
                  <a:noFill/>
                </a:ln>
                <a:solidFill>
                  <a:srgbClr val="000000"/>
                </a:solidFill>
                <a:effectLst/>
                <a:uLnTx/>
                <a:uFillTx/>
                <a:latin typeface="Arial" pitchFamily="34" charset="0"/>
                <a:ea typeface="Arial" panose="020B0604020202020204" pitchFamily="34" charset="0"/>
                <a:cs typeface="Arial" pitchFamily="34" charset="0"/>
              </a:rPr>
              <a:t>1</a:t>
            </a:r>
            <a:r>
              <a:rPr kumimoji="0" lang="en-GB" sz="700" b="1" i="0" u="none" strike="noStrike" kern="1200" cap="none" spc="0" normalizeH="0" baseline="30000" noProof="0" dirty="0">
                <a:ln>
                  <a:noFill/>
                </a:ln>
                <a:solidFill>
                  <a:srgbClr val="000000"/>
                </a:solidFill>
                <a:effectLst/>
                <a:uLnTx/>
                <a:uFillTx/>
                <a:latin typeface="Arial" pitchFamily="34" charset="0"/>
                <a:ea typeface="Arial" panose="020B0604020202020204" pitchFamily="34" charset="0"/>
                <a:cs typeface="Arial" pitchFamily="34" charset="0"/>
              </a:rPr>
              <a:t> </a:t>
            </a:r>
            <a:r>
              <a:rPr kumimoji="0" lang="en-US" sz="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“Controlled </a:t>
            </a:r>
            <a:r>
              <a:rPr kumimoji="0" lang="en-GB" sz="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Technology” is defined as any Information necessary for the design, development, production, use, operation, maintenance or repair of export controlled goods. Examples of such Information are blueprints, plans, diagrams, models, engineering designs, manuals, requirements specifications and instructions etc. If in any doubt please contact your local Export Control Officer (ECO)</a:t>
            </a:r>
          </a:p>
          <a:p>
            <a:pPr marL="0" marR="0" lvl="0" indent="0" algn="ctr" defTabSz="914400" rtl="0" eaLnBrk="1" fontAlgn="base" latinLnBrk="0" hangingPunct="1">
              <a:lnSpc>
                <a:spcPct val="115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AIRBUS SAS 2024. ALL RIGHTS RESERVED.</a:t>
            </a:r>
          </a:p>
        </p:txBody>
      </p:sp>
    </p:spTree>
    <p:controls>
      <mc:AlternateContent xmlns:mc="http://schemas.openxmlformats.org/markup-compatibility/2006">
        <mc:Choice xmlns:v="urn:schemas-microsoft-com:vml" Requires="v">
          <p:control spid="2986" name="CheckBox1" r:id="rId2" imgW="175320" imgH="205920"/>
        </mc:Choice>
        <mc:Fallback>
          <p:control name="CheckBox1" r:id="rId2" imgW="175320" imgH="205920">
            <p:pic>
              <p:nvPicPr>
                <p:cNvPr id="2" name="CheckBox1"/>
                <p:cNvPicPr>
                  <a:picLocks/>
                </p:cNvPicPr>
                <p:nvPr/>
              </p:nvPicPr>
              <p:blipFill>
                <a:blip r:embed="rId15"/>
                <a:stretch>
                  <a:fillRect/>
                </a:stretch>
              </p:blipFill>
              <p:spPr>
                <a:xfrm>
                  <a:off x="2590916" y="874603"/>
                  <a:ext cx="173665" cy="208263"/>
                </a:xfrm>
                <a:prstGeom prst="rect">
                  <a:avLst/>
                </a:prstGeom>
              </p:spPr>
            </p:pic>
          </p:control>
        </mc:Fallback>
      </mc:AlternateContent>
      <mc:AlternateContent xmlns:mc="http://schemas.openxmlformats.org/markup-compatibility/2006">
        <mc:Choice xmlns:v="urn:schemas-microsoft-com:vml" Requires="v">
          <p:control spid="2987" name="CheckBox2" r:id="rId3" imgW="190440" imgH="205920"/>
        </mc:Choice>
        <mc:Fallback>
          <p:control name="CheckBox2" r:id="rId3" imgW="190440" imgH="205920">
            <p:pic>
              <p:nvPicPr>
                <p:cNvPr id="27" name="CheckBox2"/>
                <p:cNvPicPr>
                  <a:picLocks/>
                </p:cNvPicPr>
                <p:nvPr/>
              </p:nvPicPr>
              <p:blipFill>
                <a:blip r:embed="rId16"/>
                <a:stretch>
                  <a:fillRect/>
                </a:stretch>
              </p:blipFill>
              <p:spPr>
                <a:xfrm>
                  <a:off x="2956199" y="874602"/>
                  <a:ext cx="187889" cy="208263"/>
                </a:xfrm>
                <a:prstGeom prst="rect">
                  <a:avLst/>
                </a:prstGeom>
              </p:spPr>
            </p:pic>
          </p:control>
        </mc:Fallback>
      </mc:AlternateContent>
      <mc:AlternateContent xmlns:mc="http://schemas.openxmlformats.org/markup-compatibility/2006">
        <mc:Choice xmlns:v="urn:schemas-microsoft-com:vml" Requires="v">
          <p:control spid="2988" name="CheckBox3" r:id="rId4" imgW="190440" imgH="205920"/>
        </mc:Choice>
        <mc:Fallback>
          <p:control name="CheckBox3" r:id="rId4" imgW="190440" imgH="205920">
            <p:pic>
              <p:nvPicPr>
                <p:cNvPr id="28" name="CheckBox3"/>
                <p:cNvPicPr>
                  <a:picLocks/>
                </p:cNvPicPr>
                <p:nvPr/>
              </p:nvPicPr>
              <p:blipFill>
                <a:blip r:embed="rId17"/>
                <a:stretch>
                  <a:fillRect/>
                </a:stretch>
              </p:blipFill>
              <p:spPr>
                <a:xfrm>
                  <a:off x="2373107" y="2857043"/>
                  <a:ext cx="187889" cy="208263"/>
                </a:xfrm>
                <a:prstGeom prst="rect">
                  <a:avLst/>
                </a:prstGeom>
              </p:spPr>
            </p:pic>
          </p:control>
        </mc:Fallback>
      </mc:AlternateContent>
      <mc:AlternateContent xmlns:mc="http://schemas.openxmlformats.org/markup-compatibility/2006">
        <mc:Choice xmlns:v="urn:schemas-microsoft-com:vml" Requires="v">
          <p:control spid="2989" name="CheckBox4" r:id="rId5" imgW="190440" imgH="205920"/>
        </mc:Choice>
        <mc:Fallback>
          <p:control name="CheckBox4" r:id="rId5" imgW="190440" imgH="205920">
            <p:pic>
              <p:nvPicPr>
                <p:cNvPr id="29" name="CheckBox4"/>
                <p:cNvPicPr>
                  <a:picLocks/>
                </p:cNvPicPr>
                <p:nvPr/>
              </p:nvPicPr>
              <p:blipFill>
                <a:blip r:embed="rId16"/>
                <a:stretch>
                  <a:fillRect/>
                </a:stretch>
              </p:blipFill>
              <p:spPr>
                <a:xfrm>
                  <a:off x="3152472" y="2858552"/>
                  <a:ext cx="187889" cy="208263"/>
                </a:xfrm>
                <a:prstGeom prst="rect">
                  <a:avLst/>
                </a:prstGeom>
              </p:spPr>
            </p:pic>
          </p:control>
        </mc:Fallback>
      </mc:AlternateContent>
      <mc:AlternateContent xmlns:mc="http://schemas.openxmlformats.org/markup-compatibility/2006">
        <mc:Choice xmlns:v="urn:schemas-microsoft-com:vml" Requires="v">
          <p:control spid="2990" name="CheckBox5" r:id="rId6" imgW="190440" imgH="205920"/>
        </mc:Choice>
        <mc:Fallback>
          <p:control name="CheckBox5" r:id="rId6" imgW="190440" imgH="205920">
            <p:pic>
              <p:nvPicPr>
                <p:cNvPr id="30" name="CheckBox5"/>
                <p:cNvPicPr>
                  <a:picLocks/>
                </p:cNvPicPr>
                <p:nvPr/>
              </p:nvPicPr>
              <p:blipFill>
                <a:blip r:embed="rId16"/>
                <a:stretch>
                  <a:fillRect/>
                </a:stretch>
              </p:blipFill>
              <p:spPr>
                <a:xfrm>
                  <a:off x="4058577" y="2864739"/>
                  <a:ext cx="187889" cy="208263"/>
                </a:xfrm>
                <a:prstGeom prst="rect">
                  <a:avLst/>
                </a:prstGeom>
              </p:spPr>
            </p:pic>
          </p:control>
        </mc:Fallback>
      </mc:AlternateContent>
      <mc:AlternateContent xmlns:mc="http://schemas.openxmlformats.org/markup-compatibility/2006">
        <mc:Choice xmlns:v="urn:schemas-microsoft-com:vml" Requires="v">
          <p:control spid="2991" name="CheckBox6" r:id="rId7" imgW="190440" imgH="205920"/>
        </mc:Choice>
        <mc:Fallback>
          <p:control name="CheckBox6" r:id="rId7" imgW="190440" imgH="205920">
            <p:pic>
              <p:nvPicPr>
                <p:cNvPr id="31" name="CheckBox6"/>
                <p:cNvPicPr>
                  <a:picLocks/>
                </p:cNvPicPr>
                <p:nvPr/>
              </p:nvPicPr>
              <p:blipFill>
                <a:blip r:embed="rId16"/>
                <a:stretch>
                  <a:fillRect/>
                </a:stretch>
              </p:blipFill>
              <p:spPr>
                <a:xfrm>
                  <a:off x="5870751" y="2857119"/>
                  <a:ext cx="187889" cy="208263"/>
                </a:xfrm>
                <a:prstGeom prst="rect">
                  <a:avLst/>
                </a:prstGeom>
              </p:spPr>
            </p:pic>
          </p:control>
        </mc:Fallback>
      </mc:AlternateContent>
      <mc:AlternateContent xmlns:mc="http://schemas.openxmlformats.org/markup-compatibility/2006">
        <mc:Choice xmlns:v="urn:schemas-microsoft-com:vml" Requires="v">
          <p:control spid="2992" name="CheckBox7" r:id="rId8" imgW="190440" imgH="205920"/>
        </mc:Choice>
        <mc:Fallback>
          <p:control name="CheckBox7" r:id="rId8" imgW="190440" imgH="205920">
            <p:pic>
              <p:nvPicPr>
                <p:cNvPr id="32" name="CheckBox7"/>
                <p:cNvPicPr>
                  <a:picLocks/>
                </p:cNvPicPr>
                <p:nvPr/>
              </p:nvPicPr>
              <p:blipFill>
                <a:blip r:embed="rId16"/>
                <a:stretch>
                  <a:fillRect/>
                </a:stretch>
              </p:blipFill>
              <p:spPr>
                <a:xfrm>
                  <a:off x="4964682" y="2858552"/>
                  <a:ext cx="187889" cy="208263"/>
                </a:xfrm>
                <a:prstGeom prst="rect">
                  <a:avLst/>
                </a:prstGeom>
              </p:spPr>
            </p:pic>
          </p:control>
        </mc:Fallback>
      </mc:AlternateContent>
      <mc:AlternateContent xmlns:mc="http://schemas.openxmlformats.org/markup-compatibility/2006">
        <mc:Choice xmlns:v="urn:schemas-microsoft-com:vml" Requires="v">
          <p:control spid="2993" name="CheckBox8" r:id="rId9" imgW="190440" imgH="205920"/>
        </mc:Choice>
        <mc:Fallback>
          <p:control name="CheckBox8" r:id="rId9" imgW="190440" imgH="205920">
            <p:pic>
              <p:nvPicPr>
                <p:cNvPr id="33" name="CheckBox8"/>
                <p:cNvPicPr>
                  <a:picLocks/>
                </p:cNvPicPr>
                <p:nvPr/>
              </p:nvPicPr>
              <p:blipFill>
                <a:blip r:embed="rId16"/>
                <a:stretch>
                  <a:fillRect/>
                </a:stretch>
              </p:blipFill>
              <p:spPr>
                <a:xfrm>
                  <a:off x="2403027" y="4833949"/>
                  <a:ext cx="187889" cy="208263"/>
                </a:xfrm>
                <a:prstGeom prst="rect">
                  <a:avLst/>
                </a:prstGeom>
              </p:spPr>
            </p:pic>
          </p:control>
        </mc:Fallback>
      </mc:AlternateContent>
      <mc:AlternateContent xmlns:mc="http://schemas.openxmlformats.org/markup-compatibility/2006">
        <mc:Choice xmlns:v="urn:schemas-microsoft-com:vml" Requires="v">
          <p:control spid="2994" name="CheckBox9" r:id="rId10" imgW="190440" imgH="205920"/>
        </mc:Choice>
        <mc:Fallback>
          <p:control name="CheckBox9" r:id="rId10" imgW="190440" imgH="205920">
            <p:pic>
              <p:nvPicPr>
                <p:cNvPr id="34" name="CheckBox9"/>
                <p:cNvPicPr>
                  <a:picLocks/>
                </p:cNvPicPr>
                <p:nvPr/>
              </p:nvPicPr>
              <p:blipFill>
                <a:blip r:embed="rId16"/>
                <a:stretch>
                  <a:fillRect/>
                </a:stretch>
              </p:blipFill>
              <p:spPr>
                <a:xfrm>
                  <a:off x="2373107" y="3278413"/>
                  <a:ext cx="187889" cy="208263"/>
                </a:xfrm>
                <a:prstGeom prst="rect">
                  <a:avLst/>
                </a:prstGeom>
              </p:spPr>
            </p:pic>
          </p:control>
        </mc:Fallback>
      </mc:AlternateContent>
      <mc:AlternateContent xmlns:mc="http://schemas.openxmlformats.org/markup-compatibility/2006">
        <mc:Choice xmlns:v="urn:schemas-microsoft-com:vml" Requires="v">
          <p:control spid="2995" name="CheckBox10" r:id="rId11" imgW="190440" imgH="205920"/>
        </mc:Choice>
        <mc:Fallback>
          <p:control name="CheckBox10" r:id="rId11" imgW="190440" imgH="205920">
            <p:pic>
              <p:nvPicPr>
                <p:cNvPr id="35" name="CheckBox10"/>
                <p:cNvPicPr>
                  <a:picLocks/>
                </p:cNvPicPr>
                <p:nvPr/>
              </p:nvPicPr>
              <p:blipFill>
                <a:blip r:embed="rId17"/>
                <a:stretch>
                  <a:fillRect/>
                </a:stretch>
              </p:blipFill>
              <p:spPr>
                <a:xfrm>
                  <a:off x="2371278" y="3063656"/>
                  <a:ext cx="187889" cy="208263"/>
                </a:xfrm>
                <a:prstGeom prst="rect">
                  <a:avLst/>
                </a:prstGeom>
              </p:spPr>
            </p:pic>
          </p:control>
        </mc:Fallback>
      </mc:AlternateContent>
      <mc:AlternateContent xmlns:mc="http://schemas.openxmlformats.org/markup-compatibility/2006">
        <mc:Choice xmlns:v="urn:schemas-microsoft-com:vml" Requires="v">
          <p:control spid="2996" name="CheckBox11" r:id="rId12" imgW="190440" imgH="205920"/>
        </mc:Choice>
        <mc:Fallback>
          <p:control name="CheckBox11" r:id="rId12" imgW="190440" imgH="205920">
            <p:pic>
              <p:nvPicPr>
                <p:cNvPr id="36" name="CheckBox11"/>
                <p:cNvPicPr>
                  <a:picLocks/>
                </p:cNvPicPr>
                <p:nvPr/>
              </p:nvPicPr>
              <p:blipFill>
                <a:blip r:embed="rId16"/>
                <a:stretch>
                  <a:fillRect/>
                </a:stretch>
              </p:blipFill>
              <p:spPr>
                <a:xfrm>
                  <a:off x="2403027" y="4411535"/>
                  <a:ext cx="187889" cy="208263"/>
                </a:xfrm>
                <a:prstGeom prst="rect">
                  <a:avLst/>
                </a:prstGeom>
              </p:spPr>
            </p:pic>
          </p:control>
        </mc:Fallback>
      </mc:AlternateContent>
      <mc:AlternateContent xmlns:mc="http://schemas.openxmlformats.org/markup-compatibility/2006">
        <mc:Choice xmlns:v="urn:schemas-microsoft-com:vml" Requires="v">
          <p:control spid="2997" name="CheckBox12" r:id="rId13" imgW="190440" imgH="205920"/>
        </mc:Choice>
        <mc:Fallback>
          <p:control name="CheckBox12" r:id="rId13" imgW="190440" imgH="205920">
            <p:pic>
              <p:nvPicPr>
                <p:cNvPr id="37" name="CheckBox12"/>
                <p:cNvPicPr>
                  <a:picLocks/>
                </p:cNvPicPr>
                <p:nvPr/>
              </p:nvPicPr>
              <p:blipFill>
                <a:blip r:embed="rId17"/>
                <a:stretch>
                  <a:fillRect/>
                </a:stretch>
              </p:blipFill>
              <p:spPr>
                <a:xfrm>
                  <a:off x="2403027" y="4213987"/>
                  <a:ext cx="187889" cy="208263"/>
                </a:xfrm>
                <a:prstGeom prst="rect">
                  <a:avLst/>
                </a:prstGeom>
              </p:spPr>
            </p:pic>
          </p:control>
        </mc:Fallback>
      </mc:AlternateContent>
    </p:controls>
    <p:extLst>
      <p:ext uri="{BB962C8B-B14F-4D97-AF65-F5344CB8AC3E}">
        <p14:creationId xmlns:p14="http://schemas.microsoft.com/office/powerpoint/2010/main" val="1799623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F76CF2B-89A1-4E3F-BE65-DC7480DB2C5F}"/>
              </a:ext>
            </a:extLst>
          </p:cNvPr>
          <p:cNvSpPr>
            <a:spLocks noGrp="1"/>
          </p:cNvSpPr>
          <p:nvPr>
            <p:ph type="title"/>
          </p:nvPr>
        </p:nvSpPr>
        <p:spPr/>
        <p:txBody>
          <a:bodyPr/>
          <a:lstStyle/>
          <a:p>
            <a:r>
              <a:rPr lang="fr-FR" dirty="0"/>
              <a:t>Conclusions</a:t>
            </a:r>
            <a:endParaRPr lang="en-GB" dirty="0"/>
          </a:p>
        </p:txBody>
      </p:sp>
      <p:sp>
        <p:nvSpPr>
          <p:cNvPr id="6" name="Espace réservé du texte 5">
            <a:extLst>
              <a:ext uri="{FF2B5EF4-FFF2-40B4-BE49-F238E27FC236}">
                <a16:creationId xmlns:a16="http://schemas.microsoft.com/office/drawing/2014/main" id="{ACB2290A-3EDF-4777-A8FE-791A2B6F0610}"/>
              </a:ext>
            </a:extLst>
          </p:cNvPr>
          <p:cNvSpPr>
            <a:spLocks noGrp="1"/>
          </p:cNvSpPr>
          <p:nvPr>
            <p:ph type="body" idx="1"/>
          </p:nvPr>
        </p:nvSpPr>
        <p:spPr>
          <a:xfrm>
            <a:off x="472022" y="1390650"/>
            <a:ext cx="11247967" cy="4560907"/>
          </a:xfrm>
        </p:spPr>
        <p:txBody>
          <a:bodyPr/>
          <a:lstStyle/>
          <a:p>
            <a:r>
              <a:rPr lang="en-GB" sz="1600" dirty="0"/>
              <a:t>Rust provides a promising framework for modern OBSW development</a:t>
            </a:r>
          </a:p>
          <a:p>
            <a:pPr marL="514350" indent="-285750">
              <a:buFont typeface="Arial" panose="020B0604020202020204" pitchFamily="34" charset="0"/>
              <a:buChar char="•"/>
            </a:pPr>
            <a:r>
              <a:rPr lang="en-GB" sz="1600" dirty="0"/>
              <a:t>Excellent tooled-up ecosystem focused on code quality and productivity</a:t>
            </a:r>
          </a:p>
          <a:p>
            <a:pPr marL="514350" indent="-285750">
              <a:buFont typeface="Arial" panose="020B0604020202020204" pitchFamily="34" charset="0"/>
              <a:buChar char="•"/>
            </a:pPr>
            <a:r>
              <a:rPr lang="en-GB" sz="1600" dirty="0"/>
              <a:t>Demonstrated ability to leverage existing C assets</a:t>
            </a:r>
          </a:p>
          <a:p>
            <a:pPr marL="514350" indent="-285750">
              <a:buFont typeface="Arial" panose="020B0604020202020204" pitchFamily="34" charset="0"/>
              <a:buChar char="•"/>
            </a:pPr>
            <a:r>
              <a:rPr lang="en-GB" sz="1600" dirty="0"/>
              <a:t>Expressive &amp; flexible type system with unique semantics…</a:t>
            </a:r>
          </a:p>
          <a:p>
            <a:pPr marL="514350" indent="-285750">
              <a:buFont typeface="Arial" panose="020B0604020202020204" pitchFamily="34" charset="0"/>
              <a:buChar char="•"/>
            </a:pPr>
            <a:r>
              <a:rPr lang="en-GB" sz="1600" dirty="0"/>
              <a:t>…leveraged by everyone to build efficient &amp; reliable SW </a:t>
            </a:r>
          </a:p>
          <a:p>
            <a:endParaRPr lang="en-GB" sz="1600" dirty="0"/>
          </a:p>
          <a:p>
            <a:r>
              <a:rPr lang="en-GB" sz="1600" dirty="0"/>
              <a:t>Upcoming activities</a:t>
            </a:r>
          </a:p>
          <a:p>
            <a:pPr marL="514350" indent="-285750">
              <a:buFont typeface="Arial" panose="020B0604020202020204" pitchFamily="34" charset="0"/>
              <a:buChar char="•"/>
            </a:pPr>
            <a:r>
              <a:rPr lang="en-GB" sz="1600" dirty="0"/>
              <a:t>Re-visit constellation customer feature requests</a:t>
            </a:r>
          </a:p>
          <a:p>
            <a:pPr marL="514350" indent="-285750">
              <a:buFont typeface="Arial" panose="020B0604020202020204" pitchFamily="34" charset="0"/>
              <a:buChar char="•"/>
            </a:pPr>
            <a:r>
              <a:rPr lang="en-GB" sz="1600" dirty="0"/>
              <a:t>Complete performance baseline</a:t>
            </a:r>
          </a:p>
          <a:p>
            <a:endParaRPr lang="en-GB" sz="1600" dirty="0"/>
          </a:p>
          <a:p>
            <a:r>
              <a:rPr lang="en-GB" sz="1600" dirty="0"/>
              <a:t>Currently identified enablers on which we want to collaborate</a:t>
            </a:r>
          </a:p>
          <a:p>
            <a:pPr marL="514350" indent="-285750">
              <a:buFont typeface="Arial" panose="020B0604020202020204" pitchFamily="34" charset="0"/>
              <a:buChar char="•"/>
            </a:pPr>
            <a:r>
              <a:rPr lang="en-GB" sz="1600" dirty="0" err="1"/>
              <a:t>Spaceworthy</a:t>
            </a:r>
            <a:r>
              <a:rPr lang="en-GB" sz="1600" dirty="0"/>
              <a:t> OS/HW support </a:t>
            </a:r>
          </a:p>
          <a:p>
            <a:pPr marL="514350" indent="-285750">
              <a:buFont typeface="Arial" panose="020B0604020202020204" pitchFamily="34" charset="0"/>
              <a:buChar char="•"/>
            </a:pPr>
            <a:r>
              <a:rPr lang="en-GB" sz="1600" dirty="0"/>
              <a:t>Ecosystem maturity growth</a:t>
            </a:r>
          </a:p>
          <a:p>
            <a:endParaRPr lang="en-GB" sz="1600" dirty="0"/>
          </a:p>
        </p:txBody>
      </p:sp>
      <p:sp>
        <p:nvSpPr>
          <p:cNvPr id="4" name="Espace réservé du numéro de diapositive 3">
            <a:extLst>
              <a:ext uri="{FF2B5EF4-FFF2-40B4-BE49-F238E27FC236}">
                <a16:creationId xmlns:a16="http://schemas.microsoft.com/office/drawing/2014/main" id="{2175A58F-334B-4540-8665-03B2776887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20</a:t>
            </a:fld>
            <a:endParaRPr lang="fr-FR"/>
          </a:p>
        </p:txBody>
      </p:sp>
      <p:pic>
        <p:nvPicPr>
          <p:cNvPr id="7" name="Image 6" title="Recurring cost savings for ASW development">
            <a:extLst>
              <a:ext uri="{FF2B5EF4-FFF2-40B4-BE49-F238E27FC236}">
                <a16:creationId xmlns:a16="http://schemas.microsoft.com/office/drawing/2014/main" id="{D6E719A4-A0EF-4781-B331-FD7E61CB866A}"/>
              </a:ext>
            </a:extLst>
          </p:cNvPr>
          <p:cNvPicPr/>
          <p:nvPr/>
        </p:nvPicPr>
        <p:blipFill rotWithShape="1">
          <a:blip r:embed="rId2"/>
          <a:srcRect b="9742"/>
          <a:stretch/>
        </p:blipFill>
        <p:spPr>
          <a:xfrm>
            <a:off x="7293352" y="952205"/>
            <a:ext cx="4337889" cy="2578943"/>
          </a:xfrm>
          <a:prstGeom prst="rect">
            <a:avLst/>
          </a:prstGeom>
        </p:spPr>
      </p:pic>
      <p:pic>
        <p:nvPicPr>
          <p:cNvPr id="15" name="Google Shape;256;g293968239d9_0_219">
            <a:extLst>
              <a:ext uri="{FF2B5EF4-FFF2-40B4-BE49-F238E27FC236}">
                <a16:creationId xmlns:a16="http://schemas.microsoft.com/office/drawing/2014/main" id="{E74114CD-377E-4ECD-8D54-D0B2DB756875}"/>
              </a:ext>
            </a:extLst>
          </p:cNvPr>
          <p:cNvPicPr preferRelativeResize="0"/>
          <p:nvPr/>
        </p:nvPicPr>
        <p:blipFill>
          <a:blip r:embed="rId3">
            <a:alphaModFix/>
          </a:blip>
          <a:stretch>
            <a:fillRect/>
          </a:stretch>
        </p:blipFill>
        <p:spPr>
          <a:xfrm>
            <a:off x="7875283" y="5267859"/>
            <a:ext cx="3174025" cy="685650"/>
          </a:xfrm>
          <a:prstGeom prst="rect">
            <a:avLst/>
          </a:prstGeom>
          <a:noFill/>
          <a:ln>
            <a:noFill/>
          </a:ln>
        </p:spPr>
      </p:pic>
      <p:pic>
        <p:nvPicPr>
          <p:cNvPr id="16" name="Picture 2">
            <a:extLst>
              <a:ext uri="{FF2B5EF4-FFF2-40B4-BE49-F238E27FC236}">
                <a16:creationId xmlns:a16="http://schemas.microsoft.com/office/drawing/2014/main" id="{46714B8A-A2AA-4627-8BC3-2734B883D4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9480" y="3745001"/>
            <a:ext cx="2665632" cy="129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104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25"/>
          <p:cNvSpPr txBox="1">
            <a:spLocks noGrp="1"/>
          </p:cNvSpPr>
          <p:nvPr>
            <p:ph type="body" idx="1"/>
          </p:nvPr>
        </p:nvSpPr>
        <p:spPr>
          <a:xfrm>
            <a:off x="3886247" y="3812347"/>
            <a:ext cx="6507180" cy="70961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fr-FR" dirty="0" err="1"/>
              <a:t>Thank</a:t>
            </a:r>
            <a:r>
              <a:rPr lang="fr-FR" dirty="0"/>
              <a:t> </a:t>
            </a:r>
            <a:r>
              <a:rPr lang="fr-FR" dirty="0" err="1"/>
              <a:t>you</a:t>
            </a:r>
            <a:endParaRPr dirty="0"/>
          </a:p>
        </p:txBody>
      </p:sp>
      <p:sp>
        <p:nvSpPr>
          <p:cNvPr id="448" name="Google Shape;448;p25"/>
          <p:cNvSpPr txBox="1">
            <a:spLocks noGrp="1"/>
          </p:cNvSpPr>
          <p:nvPr>
            <p:ph type="body" idx="2"/>
          </p:nvPr>
        </p:nvSpPr>
        <p:spPr>
          <a:xfrm>
            <a:off x="469900" y="6394091"/>
            <a:ext cx="4257949" cy="288034"/>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400"/>
              <a:buNone/>
            </a:pPr>
            <a:r>
              <a:rPr lang="fr-FR" dirty="0"/>
              <a:t>Airbus Amber</a:t>
            </a:r>
            <a:endParaRPr dirty="0"/>
          </a:p>
        </p:txBody>
      </p:sp>
      <p:sp>
        <p:nvSpPr>
          <p:cNvPr id="449" name="Google Shape;449;p25"/>
          <p:cNvSpPr txBox="1">
            <a:spLocks noGrp="1"/>
          </p:cNvSpPr>
          <p:nvPr>
            <p:ph type="sldNum" idx="12"/>
          </p:nvPr>
        </p:nvSpPr>
        <p:spPr>
          <a:xfrm>
            <a:off x="11409045" y="6333134"/>
            <a:ext cx="731700" cy="525000"/>
          </a:xfrm>
          <a:prstGeom prst="rect">
            <a:avLst/>
          </a:prstGeom>
          <a:noFill/>
          <a:ln>
            <a:noFill/>
          </a:ln>
        </p:spPr>
        <p:txBody>
          <a:bodyPr spcFirstLastPara="1" wrap="square" lIns="91400" tIns="45700" rIns="91400" bIns="45700" anchor="t" anchorCtr="0">
            <a:noAutofit/>
          </a:bodyPr>
          <a:lstStyle/>
          <a:p>
            <a:pPr marL="0" lvl="0" indent="0" algn="r" rtl="0">
              <a:lnSpc>
                <a:spcPct val="115000"/>
              </a:lnSpc>
              <a:spcBef>
                <a:spcPts val="0"/>
              </a:spcBef>
              <a:spcAft>
                <a:spcPts val="0"/>
              </a:spcAft>
              <a:buSzPts val="1500"/>
              <a:buNone/>
            </a:pPr>
            <a:fld id="{00000000-1234-1234-1234-123412341234}" type="slidenum">
              <a:rPr lang="fr-FR"/>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7">
            <a:extLst>
              <a:ext uri="{FF2B5EF4-FFF2-40B4-BE49-F238E27FC236}">
                <a16:creationId xmlns:a16="http://schemas.microsoft.com/office/drawing/2014/main" id="{2A1593F6-0CD8-4DB3-8C6E-B392B52599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6781"/>
          <a:stretch/>
        </p:blipFill>
        <p:spPr bwMode="auto">
          <a:xfrm>
            <a:off x="2479640" y="1196752"/>
            <a:ext cx="7232720" cy="5049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re 1">
            <a:extLst>
              <a:ext uri="{FF2B5EF4-FFF2-40B4-BE49-F238E27FC236}">
                <a16:creationId xmlns:a16="http://schemas.microsoft.com/office/drawing/2014/main" id="{FDDBB4C5-C34A-42D5-8A27-11D79E062033}"/>
              </a:ext>
            </a:extLst>
          </p:cNvPr>
          <p:cNvSpPr>
            <a:spLocks noGrp="1"/>
          </p:cNvSpPr>
          <p:nvPr>
            <p:ph type="title"/>
          </p:nvPr>
        </p:nvSpPr>
        <p:spPr/>
        <p:txBody>
          <a:bodyPr/>
          <a:lstStyle/>
          <a:p>
            <a:r>
              <a:rPr lang="fr-FR" dirty="0"/>
              <a:t>A Brief </a:t>
            </a:r>
            <a:r>
              <a:rPr lang="fr-FR" dirty="0" err="1"/>
              <a:t>Timelapse</a:t>
            </a:r>
            <a:r>
              <a:rPr lang="fr-FR" dirty="0"/>
              <a:t> about Satellite Processors</a:t>
            </a:r>
            <a:endParaRPr lang="en-GB" dirty="0"/>
          </a:p>
        </p:txBody>
      </p:sp>
      <p:sp>
        <p:nvSpPr>
          <p:cNvPr id="4" name="Espace réservé du numéro de diapositive 3">
            <a:extLst>
              <a:ext uri="{FF2B5EF4-FFF2-40B4-BE49-F238E27FC236}">
                <a16:creationId xmlns:a16="http://schemas.microsoft.com/office/drawing/2014/main" id="{7E3C7727-2669-4DE8-A827-E902436ACFB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22</a:t>
            </a:fld>
            <a:endParaRPr lang="fr-FR"/>
          </a:p>
        </p:txBody>
      </p:sp>
      <p:sp>
        <p:nvSpPr>
          <p:cNvPr id="8" name="Ellipse 7">
            <a:extLst>
              <a:ext uri="{FF2B5EF4-FFF2-40B4-BE49-F238E27FC236}">
                <a16:creationId xmlns:a16="http://schemas.microsoft.com/office/drawing/2014/main" id="{5363B0FE-EC6A-46C5-B34E-FAC58CB74A80}"/>
              </a:ext>
            </a:extLst>
          </p:cNvPr>
          <p:cNvSpPr/>
          <p:nvPr/>
        </p:nvSpPr>
        <p:spPr bwMode="auto">
          <a:xfrm rot="19884512">
            <a:off x="2758638" y="2816408"/>
            <a:ext cx="6603885" cy="533550"/>
          </a:xfrm>
          <a:prstGeom prst="ellipse">
            <a:avLst/>
          </a:prstGeom>
          <a:solidFill>
            <a:schemeClr val="accent4">
              <a:lumMod val="60000"/>
              <a:lumOff val="40000"/>
              <a:alpha val="40000"/>
            </a:schemeClr>
          </a:solidFill>
          <a:ln w="38100" cap="flat" cmpd="sng" algn="ctr">
            <a:noFill/>
            <a:prstDash val="solid"/>
            <a:round/>
            <a:headEnd type="none" w="med" len="med"/>
            <a:tailEnd type="none" w="med" len="med"/>
          </a:ln>
          <a:effectLst>
            <a:softEdge rad="63500"/>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r>
              <a:rPr lang="de-DE" sz="2000" b="1" dirty="0">
                <a:solidFill>
                  <a:schemeClr val="bg1"/>
                </a:solidFill>
                <a:effectLst>
                  <a:outerShdw blurRad="38100" dist="38100" dir="2700000" algn="tl">
                    <a:srgbClr val="000000">
                      <a:alpha val="43137"/>
                    </a:srgbClr>
                  </a:outerShdw>
                </a:effectLst>
              </a:rPr>
              <a:t>PC</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sp>
        <p:nvSpPr>
          <p:cNvPr id="9" name="Ellipse 8">
            <a:extLst>
              <a:ext uri="{FF2B5EF4-FFF2-40B4-BE49-F238E27FC236}">
                <a16:creationId xmlns:a16="http://schemas.microsoft.com/office/drawing/2014/main" id="{93117379-FD15-4AC4-96B1-B0C9184C923F}"/>
              </a:ext>
            </a:extLst>
          </p:cNvPr>
          <p:cNvSpPr/>
          <p:nvPr/>
        </p:nvSpPr>
        <p:spPr bwMode="auto">
          <a:xfrm rot="20463377">
            <a:off x="6044054" y="2611950"/>
            <a:ext cx="3156190" cy="614995"/>
          </a:xfrm>
          <a:prstGeom prst="ellipse">
            <a:avLst/>
          </a:prstGeom>
          <a:solidFill>
            <a:schemeClr val="bg2">
              <a:lumMod val="40000"/>
              <a:lumOff val="60000"/>
              <a:alpha val="40000"/>
            </a:schemeClr>
          </a:solidFill>
          <a:ln w="38100" cap="flat" cmpd="sng" algn="ctr">
            <a:noFill/>
            <a:prstDash val="solid"/>
            <a:round/>
            <a:headEnd type="none" w="med" len="med"/>
            <a:tailEnd type="none" w="med" len="med"/>
          </a:ln>
          <a:effectLst>
            <a:softEdge rad="63500"/>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r>
              <a:rPr lang="de-DE" sz="2000" b="1" dirty="0">
                <a:solidFill>
                  <a:schemeClr val="bg1"/>
                </a:solidFill>
                <a:effectLst>
                  <a:outerShdw blurRad="38100" dist="38100" dir="2700000" algn="tl">
                    <a:srgbClr val="000000">
                      <a:alpha val="43137"/>
                    </a:srgbClr>
                  </a:outerShdw>
                </a:effectLst>
              </a:rPr>
              <a:t>PAYLOAD</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sp>
        <p:nvSpPr>
          <p:cNvPr id="16" name="ZoneTexte 15">
            <a:extLst>
              <a:ext uri="{FF2B5EF4-FFF2-40B4-BE49-F238E27FC236}">
                <a16:creationId xmlns:a16="http://schemas.microsoft.com/office/drawing/2014/main" id="{A1DDFF61-C283-40ED-AC5A-75C95D52B4D4}"/>
              </a:ext>
            </a:extLst>
          </p:cNvPr>
          <p:cNvSpPr txBox="1"/>
          <p:nvPr/>
        </p:nvSpPr>
        <p:spPr>
          <a:xfrm>
            <a:off x="3249652" y="1962404"/>
            <a:ext cx="1147864" cy="307777"/>
          </a:xfrm>
          <a:prstGeom prst="rect">
            <a:avLst/>
          </a:prstGeom>
          <a:ln w="12700"/>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fr-FR" dirty="0">
                <a:solidFill>
                  <a:srgbClr val="FF0000"/>
                </a:solidFill>
              </a:rPr>
              <a:t>x 1 000 000 </a:t>
            </a:r>
            <a:endParaRPr lang="en-GB" dirty="0">
              <a:solidFill>
                <a:srgbClr val="FF0000"/>
              </a:solidFill>
            </a:endParaRPr>
          </a:p>
        </p:txBody>
      </p:sp>
      <p:sp>
        <p:nvSpPr>
          <p:cNvPr id="17" name="ZoneTexte 16">
            <a:extLst>
              <a:ext uri="{FF2B5EF4-FFF2-40B4-BE49-F238E27FC236}">
                <a16:creationId xmlns:a16="http://schemas.microsoft.com/office/drawing/2014/main" id="{03ADFF2D-A348-4799-96C0-C19F08ED84F4}"/>
              </a:ext>
            </a:extLst>
          </p:cNvPr>
          <p:cNvSpPr txBox="1"/>
          <p:nvPr/>
        </p:nvSpPr>
        <p:spPr>
          <a:xfrm>
            <a:off x="7152359" y="4859426"/>
            <a:ext cx="892663" cy="307777"/>
          </a:xfrm>
          <a:prstGeom prst="rect">
            <a:avLst/>
          </a:prstGeom>
          <a:ln w="6350">
            <a:solidFill>
              <a:schemeClr val="bg2">
                <a:lumMod val="25000"/>
                <a:lumOff val="7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dirty="0">
                <a:solidFill>
                  <a:schemeClr val="bg2">
                    <a:lumMod val="25000"/>
                    <a:lumOff val="75000"/>
                  </a:schemeClr>
                </a:solidFill>
              </a:rPr>
              <a:t>x 30 000 </a:t>
            </a:r>
            <a:endParaRPr lang="en-GB" dirty="0">
              <a:solidFill>
                <a:schemeClr val="bg2">
                  <a:lumMod val="25000"/>
                  <a:lumOff val="75000"/>
                </a:schemeClr>
              </a:solidFill>
            </a:endParaRPr>
          </a:p>
        </p:txBody>
      </p:sp>
      <p:cxnSp>
        <p:nvCxnSpPr>
          <p:cNvPr id="19" name="Connecteur droit avec flèche 18">
            <a:extLst>
              <a:ext uri="{FF2B5EF4-FFF2-40B4-BE49-F238E27FC236}">
                <a16:creationId xmlns:a16="http://schemas.microsoft.com/office/drawing/2014/main" id="{CEDA3DD1-0239-4FBB-B54A-251C5D2BF644}"/>
              </a:ext>
            </a:extLst>
          </p:cNvPr>
          <p:cNvCxnSpPr>
            <a:cxnSpLocks/>
          </p:cNvCxnSpPr>
          <p:nvPr/>
        </p:nvCxnSpPr>
        <p:spPr>
          <a:xfrm flipV="1">
            <a:off x="3014171" y="1809345"/>
            <a:ext cx="0" cy="2731779"/>
          </a:xfrm>
          <a:prstGeom prst="straightConnector1">
            <a:avLst/>
          </a:prstGeom>
          <a:ln w="38100">
            <a:prstDash val="solid"/>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22" name="Connecteur droit avec flèche 21">
            <a:extLst>
              <a:ext uri="{FF2B5EF4-FFF2-40B4-BE49-F238E27FC236}">
                <a16:creationId xmlns:a16="http://schemas.microsoft.com/office/drawing/2014/main" id="{DF5E7F87-3971-4D3C-A366-4E3A59DED355}"/>
              </a:ext>
            </a:extLst>
          </p:cNvPr>
          <p:cNvCxnSpPr>
            <a:cxnSpLocks/>
          </p:cNvCxnSpPr>
          <p:nvPr/>
        </p:nvCxnSpPr>
        <p:spPr>
          <a:xfrm flipV="1">
            <a:off x="7002511" y="3511685"/>
            <a:ext cx="0" cy="1663430"/>
          </a:xfrm>
          <a:prstGeom prst="straightConnector1">
            <a:avLst/>
          </a:prstGeom>
          <a:ln w="38100">
            <a:solidFill>
              <a:schemeClr val="bg2">
                <a:lumMod val="25000"/>
                <a:lumOff val="75000"/>
              </a:schemeClr>
            </a:solidFill>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sp>
        <p:nvSpPr>
          <p:cNvPr id="7" name="Ellipse 6">
            <a:extLst>
              <a:ext uri="{FF2B5EF4-FFF2-40B4-BE49-F238E27FC236}">
                <a16:creationId xmlns:a16="http://schemas.microsoft.com/office/drawing/2014/main" id="{D3C69C6A-2758-49F1-8104-1B6AF4E20DF5}"/>
              </a:ext>
            </a:extLst>
          </p:cNvPr>
          <p:cNvSpPr/>
          <p:nvPr/>
        </p:nvSpPr>
        <p:spPr bwMode="auto">
          <a:xfrm rot="20463377">
            <a:off x="3166843" y="3836846"/>
            <a:ext cx="6603885" cy="591615"/>
          </a:xfrm>
          <a:prstGeom prst="ellipse">
            <a:avLst/>
          </a:prstGeom>
          <a:solidFill>
            <a:schemeClr val="bg2">
              <a:lumMod val="40000"/>
              <a:lumOff val="60000"/>
              <a:alpha val="40000"/>
            </a:schemeClr>
          </a:solidFill>
          <a:ln w="38100" cap="flat" cmpd="sng" algn="ctr">
            <a:noFill/>
            <a:prstDash val="solid"/>
            <a:round/>
            <a:headEnd type="none" w="med" len="med"/>
            <a:tailEnd type="none" w="med" len="med"/>
          </a:ln>
          <a:effectLst>
            <a:softEdge rad="63500"/>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r>
              <a:rPr lang="de-DE" sz="2000" b="1" dirty="0">
                <a:solidFill>
                  <a:schemeClr val="bg1"/>
                </a:solidFill>
                <a:effectLst>
                  <a:outerShdw blurRad="38100" dist="38100" dir="2700000" algn="tl">
                    <a:srgbClr val="000000">
                      <a:alpha val="43137"/>
                    </a:srgbClr>
                  </a:outerShdw>
                </a:effectLst>
                <a:latin typeface="Arial" pitchFamily="34" charset="0"/>
                <a:cs typeface="Arial" pitchFamily="34" charset="0"/>
              </a:rPr>
              <a:t>P</a:t>
            </a:r>
            <a:r>
              <a:rPr kumimoji="0" lang="de-DE" sz="2000" b="1" i="0" u="none" strike="noStrike" cap="none" normalizeH="0" baseline="0" dirty="0">
                <a:ln>
                  <a:noFill/>
                </a:ln>
                <a:solidFill>
                  <a:schemeClr val="bg1"/>
                </a:solidFill>
                <a:effectLst>
                  <a:outerShdw blurRad="38100" dist="38100" dir="2700000" algn="tl">
                    <a:srgbClr val="000000">
                      <a:alpha val="43137"/>
                    </a:srgbClr>
                  </a:outerShdw>
                </a:effectLst>
                <a:latin typeface="Arial" pitchFamily="34" charset="0"/>
                <a:cs typeface="Arial" pitchFamily="34" charset="0"/>
              </a:rPr>
              <a:t>L</a:t>
            </a:r>
            <a:r>
              <a:rPr kumimoji="0" lang="fr-FR" sz="2000" b="1" i="0" u="none" strike="noStrike" cap="none" normalizeH="0" baseline="0" dirty="0">
                <a:ln>
                  <a:noFill/>
                </a:ln>
                <a:solidFill>
                  <a:schemeClr val="bg1"/>
                </a:solidFill>
                <a:effectLst>
                  <a:outerShdw blurRad="38100" dist="38100" dir="2700000" algn="tl">
                    <a:srgbClr val="000000">
                      <a:alpha val="43137"/>
                    </a:srgbClr>
                  </a:outerShdw>
                </a:effectLst>
                <a:latin typeface="Arial" pitchFamily="34" charset="0"/>
                <a:cs typeface="Arial" pitchFamily="34" charset="0"/>
              </a:rPr>
              <a:t>ATFORM</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sp>
        <p:nvSpPr>
          <p:cNvPr id="11" name="Espace réservé du texte 10">
            <a:extLst>
              <a:ext uri="{FF2B5EF4-FFF2-40B4-BE49-F238E27FC236}">
                <a16:creationId xmlns:a16="http://schemas.microsoft.com/office/drawing/2014/main" id="{9742F5A9-B2F0-4DC9-BFA6-3547B7D4211D}"/>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408646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E0A765FD-2457-4A3C-8E8C-83D2EE9805E8}"/>
              </a:ext>
            </a:extLst>
          </p:cNvPr>
          <p:cNvSpPr>
            <a:spLocks noGrp="1"/>
          </p:cNvSpPr>
          <p:nvPr>
            <p:ph type="title"/>
          </p:nvPr>
        </p:nvSpPr>
        <p:spPr/>
        <p:txBody>
          <a:bodyPr/>
          <a:lstStyle/>
          <a:p>
            <a:r>
              <a:rPr lang="fr-FR" dirty="0"/>
              <a:t>First (Baby) </a:t>
            </a:r>
            <a:r>
              <a:rPr lang="fr-FR" dirty="0" err="1"/>
              <a:t>Steps</a:t>
            </a:r>
            <a:endParaRPr lang="en-GB" dirty="0"/>
          </a:p>
        </p:txBody>
      </p:sp>
      <p:sp>
        <p:nvSpPr>
          <p:cNvPr id="6" name="Espace réservé du texte 5">
            <a:extLst>
              <a:ext uri="{FF2B5EF4-FFF2-40B4-BE49-F238E27FC236}">
                <a16:creationId xmlns:a16="http://schemas.microsoft.com/office/drawing/2014/main" id="{0C2AD012-0E05-4BDD-B4B8-FD1A5E0766F0}"/>
              </a:ext>
            </a:extLst>
          </p:cNvPr>
          <p:cNvSpPr>
            <a:spLocks noGrp="1"/>
          </p:cNvSpPr>
          <p:nvPr>
            <p:ph type="body" idx="1"/>
          </p:nvPr>
        </p:nvSpPr>
        <p:spPr/>
        <p:txBody>
          <a:bodyPr/>
          <a:lstStyle/>
          <a:p>
            <a:r>
              <a:rPr lang="en-GB" sz="1800" dirty="0"/>
              <a:t>“</a:t>
            </a:r>
            <a:r>
              <a:rPr lang="en-GB" sz="1800" dirty="0">
                <a:hlinkClick r:id="rId2"/>
              </a:rPr>
              <a:t>Taking Rust for a Test Drive</a:t>
            </a:r>
            <a:r>
              <a:rPr lang="en-GB" sz="1800" dirty="0"/>
              <a:t>“ by Ferrous Systems</a:t>
            </a:r>
          </a:p>
          <a:p>
            <a:r>
              <a:rPr lang="en-GB" dirty="0"/>
              <a:t>“</a:t>
            </a:r>
            <a:r>
              <a:rPr lang="en-GB" dirty="0">
                <a:hlinkClick r:id="rId3"/>
              </a:rPr>
              <a:t>Adopting Rust to Achieve Business Goals</a:t>
            </a:r>
            <a:r>
              <a:rPr lang="en-GB" dirty="0"/>
              <a:t>” by </a:t>
            </a:r>
            <a:r>
              <a:rPr lang="en-GB" dirty="0" err="1"/>
              <a:t>Tweede</a:t>
            </a:r>
            <a:r>
              <a:rPr lang="en-GB" dirty="0"/>
              <a:t> Golf</a:t>
            </a:r>
            <a:endParaRPr lang="en-GB" sz="1800" dirty="0"/>
          </a:p>
          <a:p>
            <a:endParaRPr lang="en-GB" dirty="0"/>
          </a:p>
          <a:p>
            <a:r>
              <a:rPr lang="en-GB" dirty="0"/>
              <a:t>Key Insights</a:t>
            </a:r>
          </a:p>
          <a:p>
            <a:pPr marL="514350" indent="-285750">
              <a:buFont typeface="Arial" panose="020B0604020202020204" pitchFamily="34" charset="0"/>
              <a:buChar char="•"/>
            </a:pPr>
            <a:r>
              <a:rPr lang="en-GB" dirty="0"/>
              <a:t>Start small and early</a:t>
            </a:r>
          </a:p>
          <a:p>
            <a:pPr marL="514350" indent="-285750">
              <a:buFont typeface="Arial" panose="020B0604020202020204" pitchFamily="34" charset="0"/>
              <a:buChar char="•"/>
            </a:pPr>
            <a:r>
              <a:rPr lang="en-GB" dirty="0"/>
              <a:t>Focus on quick, concrete first results</a:t>
            </a:r>
          </a:p>
          <a:p>
            <a:pPr marL="514350" indent="-285750">
              <a:buFont typeface="Arial" panose="020B0604020202020204" pitchFamily="34" charset="0"/>
              <a:buChar char="•"/>
            </a:pPr>
            <a:r>
              <a:rPr lang="en-GB" dirty="0"/>
              <a:t>Consider your SW larger environment (tests, tools…)</a:t>
            </a:r>
          </a:p>
          <a:p>
            <a:pPr marL="514350" indent="-285750">
              <a:buFont typeface="Arial" panose="020B0604020202020204" pitchFamily="34" charset="0"/>
              <a:buChar char="•"/>
            </a:pPr>
            <a:r>
              <a:rPr lang="en-GB" dirty="0"/>
              <a:t>Seek professional training</a:t>
            </a:r>
          </a:p>
          <a:p>
            <a:pPr marL="228600" indent="0"/>
            <a:r>
              <a:rPr lang="en-GB" dirty="0"/>
              <a:t> </a:t>
            </a:r>
          </a:p>
          <a:p>
            <a:r>
              <a:rPr lang="en-GB" b="1" dirty="0"/>
              <a:t>Do not underestimate human factors!</a:t>
            </a:r>
          </a:p>
          <a:p>
            <a:pPr marL="514350" indent="-285750">
              <a:buFont typeface="Arial" panose="020B0604020202020204" pitchFamily="34" charset="0"/>
              <a:buChar char="•"/>
            </a:pPr>
            <a:r>
              <a:rPr lang="en-GB" dirty="0"/>
              <a:t>Introduce Rust into your company’s landscape</a:t>
            </a:r>
          </a:p>
          <a:p>
            <a:pPr marL="514350" indent="-285750">
              <a:buFont typeface="Arial" panose="020B0604020202020204" pitchFamily="34" charset="0"/>
              <a:buChar char="•"/>
            </a:pPr>
            <a:r>
              <a:rPr lang="en-GB" dirty="0"/>
              <a:t>Build practical experience with the language/ecosystem</a:t>
            </a:r>
          </a:p>
          <a:p>
            <a:pPr marL="514350" indent="-285750">
              <a:buFont typeface="Arial" panose="020B0604020202020204" pitchFamily="34" charset="0"/>
              <a:buChar char="•"/>
            </a:pPr>
            <a:r>
              <a:rPr lang="en-GB" dirty="0"/>
              <a:t>Critical mass needed to start formal projects</a:t>
            </a:r>
          </a:p>
        </p:txBody>
      </p:sp>
      <p:sp>
        <p:nvSpPr>
          <p:cNvPr id="4" name="Espace réservé du numéro de diapositive 3">
            <a:extLst>
              <a:ext uri="{FF2B5EF4-FFF2-40B4-BE49-F238E27FC236}">
                <a16:creationId xmlns:a16="http://schemas.microsoft.com/office/drawing/2014/main" id="{74BA4128-4155-459E-A095-B2D3980AA6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23</a:t>
            </a:fld>
            <a:endParaRPr lang="fr-FR"/>
          </a:p>
        </p:txBody>
      </p:sp>
      <p:pic>
        <p:nvPicPr>
          <p:cNvPr id="9" name="Image 8">
            <a:extLst>
              <a:ext uri="{FF2B5EF4-FFF2-40B4-BE49-F238E27FC236}">
                <a16:creationId xmlns:a16="http://schemas.microsoft.com/office/drawing/2014/main" id="{A3994A4A-642D-404D-AE19-875059381354}"/>
              </a:ext>
            </a:extLst>
          </p:cNvPr>
          <p:cNvPicPr>
            <a:picLocks noChangeAspect="1"/>
          </p:cNvPicPr>
          <p:nvPr/>
        </p:nvPicPr>
        <p:blipFill>
          <a:blip r:embed="rId4"/>
          <a:stretch>
            <a:fillRect/>
          </a:stretch>
        </p:blipFill>
        <p:spPr>
          <a:xfrm>
            <a:off x="6493840" y="748618"/>
            <a:ext cx="5226138" cy="5486514"/>
          </a:xfrm>
          <a:prstGeom prst="rect">
            <a:avLst/>
          </a:prstGeom>
        </p:spPr>
      </p:pic>
    </p:spTree>
    <p:extLst>
      <p:ext uri="{BB962C8B-B14F-4D97-AF65-F5344CB8AC3E}">
        <p14:creationId xmlns:p14="http://schemas.microsoft.com/office/powerpoint/2010/main" val="4113634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7E738AB8-D1FB-46BD-8261-A1C96E447857}"/>
              </a:ext>
            </a:extLst>
          </p:cNvPr>
          <p:cNvSpPr>
            <a:spLocks noGrp="1"/>
          </p:cNvSpPr>
          <p:nvPr>
            <p:ph type="title"/>
          </p:nvPr>
        </p:nvSpPr>
        <p:spPr/>
        <p:txBody>
          <a:bodyPr/>
          <a:lstStyle/>
          <a:p>
            <a:r>
              <a:rPr lang="fr-FR" dirty="0"/>
              <a:t>About Me</a:t>
            </a:r>
            <a:endParaRPr lang="en-GB" dirty="0"/>
          </a:p>
        </p:txBody>
      </p:sp>
      <p:sp>
        <p:nvSpPr>
          <p:cNvPr id="12" name="Espace réservé du texte 11">
            <a:extLst>
              <a:ext uri="{FF2B5EF4-FFF2-40B4-BE49-F238E27FC236}">
                <a16:creationId xmlns:a16="http://schemas.microsoft.com/office/drawing/2014/main" id="{C2357558-7F3F-454F-8FAF-6A3F63487C4A}"/>
              </a:ext>
            </a:extLst>
          </p:cNvPr>
          <p:cNvSpPr>
            <a:spLocks noGrp="1"/>
          </p:cNvSpPr>
          <p:nvPr>
            <p:ph type="body" idx="1"/>
          </p:nvPr>
        </p:nvSpPr>
        <p:spPr>
          <a:xfrm>
            <a:off x="472405" y="1566005"/>
            <a:ext cx="6733613" cy="4286430"/>
          </a:xfrm>
        </p:spPr>
        <p:txBody>
          <a:bodyPr/>
          <a:lstStyle/>
          <a:p>
            <a:r>
              <a:rPr lang="fr-FR" dirty="0"/>
              <a:t>Michaël </a:t>
            </a:r>
            <a:r>
              <a:rPr lang="fr-FR" dirty="0" err="1"/>
              <a:t>Melchiore</a:t>
            </a:r>
            <a:endParaRPr lang="fr-FR" dirty="0"/>
          </a:p>
          <a:p>
            <a:r>
              <a:rPr lang="en-GB" dirty="0"/>
              <a:t>Digital Payload On-Board SW Specialist</a:t>
            </a:r>
          </a:p>
          <a:p>
            <a:r>
              <a:rPr lang="en-GB" dirty="0"/>
              <a:t>Airbus </a:t>
            </a:r>
            <a:r>
              <a:rPr lang="en-GB" dirty="0" err="1"/>
              <a:t>Defense</a:t>
            </a:r>
            <a:r>
              <a:rPr lang="en-GB" dirty="0"/>
              <a:t> &amp; Space @Toulouse, France</a:t>
            </a:r>
          </a:p>
          <a:p>
            <a:r>
              <a:rPr lang="fr-FR" dirty="0">
                <a:hlinkClick r:id="rId2"/>
              </a:rPr>
              <a:t>michael.melchiore@airbus.com</a:t>
            </a:r>
            <a:endParaRPr lang="fr-FR" dirty="0"/>
          </a:p>
          <a:p>
            <a:endParaRPr lang="en-GB" dirty="0"/>
          </a:p>
          <a:p>
            <a:r>
              <a:rPr lang="en-GB" dirty="0"/>
              <a:t>Data-intensive real-time SW for more than 15 years </a:t>
            </a:r>
          </a:p>
          <a:p>
            <a:pPr marL="514350" indent="-285750">
              <a:buFont typeface="Arial" panose="020B0604020202020204" pitchFamily="34" charset="0"/>
              <a:buChar char="•"/>
            </a:pPr>
            <a:r>
              <a:rPr lang="en-GB" dirty="0"/>
              <a:t>Focus on lower layers (middleware, framework)</a:t>
            </a:r>
          </a:p>
          <a:p>
            <a:pPr marL="514350" indent="-285750">
              <a:buFont typeface="Arial" panose="020B0604020202020204" pitchFamily="34" charset="0"/>
              <a:buChar char="•"/>
            </a:pPr>
            <a:r>
              <a:rPr lang="en-GB" dirty="0"/>
              <a:t>Worked in various industries (Railway, Radar and Space) </a:t>
            </a:r>
          </a:p>
          <a:p>
            <a:pPr marL="514350" indent="-285750">
              <a:buFont typeface="Arial" panose="020B0604020202020204" pitchFamily="34" charset="0"/>
              <a:buChar char="•"/>
            </a:pPr>
            <a:r>
              <a:rPr lang="en-GB" dirty="0"/>
              <a:t>Your team (reluctant) “Multicore </a:t>
            </a:r>
            <a:r>
              <a:rPr lang="en-GB" i="1" dirty="0"/>
              <a:t>Artist</a:t>
            </a:r>
            <a:r>
              <a:rPr lang="en-GB" dirty="0"/>
              <a:t>”</a:t>
            </a:r>
          </a:p>
          <a:p>
            <a:pPr marL="514350" indent="-285750">
              <a:buFont typeface="Arial" panose="020B0604020202020204" pitchFamily="34" charset="0"/>
              <a:buChar char="•"/>
            </a:pPr>
            <a:endParaRPr lang="en-GB" dirty="0"/>
          </a:p>
          <a:p>
            <a:pPr marL="228600" indent="0"/>
            <a:r>
              <a:rPr lang="en-US" dirty="0"/>
              <a:t>Discovered Rust in 2014, tried to bring it to work ever since…</a:t>
            </a:r>
          </a:p>
          <a:p>
            <a:pPr marL="514350" indent="-285750">
              <a:buFont typeface="Arial" panose="020B0604020202020204" pitchFamily="34" charset="0"/>
              <a:buChar char="•"/>
            </a:pPr>
            <a:r>
              <a:rPr lang="en-US" dirty="0"/>
              <a:t>Succeeded in 2022 (!)</a:t>
            </a:r>
          </a:p>
          <a:p>
            <a:pPr marL="514350" indent="-285750">
              <a:buFont typeface="Arial" panose="020B0604020202020204" pitchFamily="34" charset="0"/>
              <a:buChar char="•"/>
            </a:pPr>
            <a:endParaRPr lang="en-GB" dirty="0"/>
          </a:p>
          <a:p>
            <a:endParaRPr lang="en-GB" dirty="0"/>
          </a:p>
        </p:txBody>
      </p:sp>
      <p:sp>
        <p:nvSpPr>
          <p:cNvPr id="2" name="Espace réservé du numéro de diapositive 1">
            <a:extLst>
              <a:ext uri="{FF2B5EF4-FFF2-40B4-BE49-F238E27FC236}">
                <a16:creationId xmlns:a16="http://schemas.microsoft.com/office/drawing/2014/main" id="{BECF36AF-E980-42A7-854E-22CE2680C1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3</a:t>
            </a:fld>
            <a:endParaRPr lang="fr-FR"/>
          </a:p>
        </p:txBody>
      </p:sp>
      <p:pic>
        <p:nvPicPr>
          <p:cNvPr id="19" name="Image 18">
            <a:extLst>
              <a:ext uri="{FF2B5EF4-FFF2-40B4-BE49-F238E27FC236}">
                <a16:creationId xmlns:a16="http://schemas.microsoft.com/office/drawing/2014/main" id="{E43764B2-3CEB-4D3F-BD88-E04D15E96B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6506" t="12756" r="13699" b="28169"/>
          <a:stretch/>
        </p:blipFill>
        <p:spPr>
          <a:xfrm>
            <a:off x="8661734" y="893211"/>
            <a:ext cx="1716163" cy="1905825"/>
          </a:xfrm>
          <a:custGeom>
            <a:avLst/>
            <a:gdLst>
              <a:gd name="connsiteX0" fmla="*/ 636940 w 2119953"/>
              <a:gd name="connsiteY0" fmla="*/ 0 h 2354241"/>
              <a:gd name="connsiteX1" fmla="*/ 1483014 w 2119953"/>
              <a:gd name="connsiteY1" fmla="*/ 0 h 2354241"/>
              <a:gd name="connsiteX2" fmla="*/ 1565225 w 2119953"/>
              <a:gd name="connsiteY2" fmla="*/ 45892 h 2354241"/>
              <a:gd name="connsiteX3" fmla="*/ 2114481 w 2119953"/>
              <a:gd name="connsiteY3" fmla="*/ 1000356 h 2354241"/>
              <a:gd name="connsiteX4" fmla="*/ 2119953 w 2119953"/>
              <a:gd name="connsiteY4" fmla="*/ 1125920 h 2354241"/>
              <a:gd name="connsiteX5" fmla="*/ 2119953 w 2119953"/>
              <a:gd name="connsiteY5" fmla="*/ 1125965 h 2354241"/>
              <a:gd name="connsiteX6" fmla="*/ 2114481 w 2119953"/>
              <a:gd name="connsiteY6" fmla="*/ 1251529 h 2354241"/>
              <a:gd name="connsiteX7" fmla="*/ 1059977 w 2119953"/>
              <a:gd name="connsiteY7" fmla="*/ 2354241 h 2354241"/>
              <a:gd name="connsiteX8" fmla="*/ 0 w 2119953"/>
              <a:gd name="connsiteY8" fmla="*/ 1125942 h 2354241"/>
              <a:gd name="connsiteX9" fmla="*/ 554729 w 2119953"/>
              <a:gd name="connsiteY9" fmla="*/ 45892 h 235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953" h="2354241">
                <a:moveTo>
                  <a:pt x="636940" y="0"/>
                </a:moveTo>
                <a:lnTo>
                  <a:pt x="1483014" y="0"/>
                </a:lnTo>
                <a:lnTo>
                  <a:pt x="1565225" y="45892"/>
                </a:lnTo>
                <a:cubicBezTo>
                  <a:pt x="1865608" y="234982"/>
                  <a:pt x="2078294" y="587437"/>
                  <a:pt x="2114481" y="1000356"/>
                </a:cubicBezTo>
                <a:lnTo>
                  <a:pt x="2119953" y="1125920"/>
                </a:lnTo>
                <a:lnTo>
                  <a:pt x="2119953" y="1125965"/>
                </a:lnTo>
                <a:lnTo>
                  <a:pt x="2114481" y="1251529"/>
                </a:lnTo>
                <a:cubicBezTo>
                  <a:pt x="2060200" y="1870906"/>
                  <a:pt x="1608798" y="2354241"/>
                  <a:pt x="1059977" y="2354241"/>
                </a:cubicBezTo>
                <a:cubicBezTo>
                  <a:pt x="474568" y="2354241"/>
                  <a:pt x="0" y="1804313"/>
                  <a:pt x="0" y="1125942"/>
                </a:cubicBezTo>
                <a:cubicBezTo>
                  <a:pt x="0" y="659562"/>
                  <a:pt x="224308" y="253891"/>
                  <a:pt x="554729" y="45892"/>
                </a:cubicBezTo>
                <a:close/>
              </a:path>
            </a:pathLst>
          </a:custGeom>
        </p:spPr>
      </p:pic>
      <p:pic>
        <p:nvPicPr>
          <p:cNvPr id="27" name="Image 26">
            <a:extLst>
              <a:ext uri="{FF2B5EF4-FFF2-40B4-BE49-F238E27FC236}">
                <a16:creationId xmlns:a16="http://schemas.microsoft.com/office/drawing/2014/main" id="{94A189E1-4AAA-4746-96E7-CF4F44C35B2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97839" y="3050831"/>
            <a:ext cx="2440674" cy="3006911"/>
          </a:xfrm>
          <a:prstGeom prst="rect">
            <a:avLst/>
          </a:prstGeom>
        </p:spPr>
      </p:pic>
    </p:spTree>
    <p:extLst>
      <p:ext uri="{BB962C8B-B14F-4D97-AF65-F5344CB8AC3E}">
        <p14:creationId xmlns:p14="http://schemas.microsoft.com/office/powerpoint/2010/main" val="288370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0" name="Google Shape;210;g293968239d9_0_153"/>
          <p:cNvSpPr txBox="1">
            <a:spLocks noGrp="1"/>
          </p:cNvSpPr>
          <p:nvPr>
            <p:ph type="body" idx="1"/>
          </p:nvPr>
        </p:nvSpPr>
        <p:spPr>
          <a:xfrm>
            <a:off x="472022" y="1011769"/>
            <a:ext cx="11247900" cy="4840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633"/>
              </a:spcBef>
              <a:spcAft>
                <a:spcPts val="0"/>
              </a:spcAft>
              <a:buSzPts val="1400"/>
              <a:buNone/>
            </a:pPr>
            <a:r>
              <a:rPr lang="en-US" dirty="0"/>
              <a:t>Space is an </a:t>
            </a:r>
            <a:r>
              <a:rPr lang="en-US" b="1" dirty="0"/>
              <a:t>hostile</a:t>
            </a:r>
            <a:r>
              <a:rPr lang="en-US" dirty="0"/>
              <a:t> operating environment</a:t>
            </a:r>
          </a:p>
          <a:p>
            <a:pPr marL="285750" lvl="0" indent="-285750" algn="l" rtl="0">
              <a:lnSpc>
                <a:spcPct val="100000"/>
              </a:lnSpc>
              <a:spcBef>
                <a:spcPts val="633"/>
              </a:spcBef>
              <a:spcAft>
                <a:spcPts val="0"/>
              </a:spcAft>
              <a:buSzPts val="1400"/>
              <a:buFont typeface="Arial" panose="020B0604020202020204" pitchFamily="34" charset="0"/>
              <a:buChar char="•"/>
            </a:pPr>
            <a:r>
              <a:rPr lang="en-US" dirty="0"/>
              <a:t>Radiations, cosmic particles</a:t>
            </a:r>
          </a:p>
          <a:p>
            <a:pPr marL="285750" lvl="0" indent="-285750" algn="l" rtl="0">
              <a:lnSpc>
                <a:spcPct val="100000"/>
              </a:lnSpc>
              <a:spcBef>
                <a:spcPts val="633"/>
              </a:spcBef>
              <a:spcAft>
                <a:spcPts val="0"/>
              </a:spcAft>
              <a:buSzPts val="1400"/>
              <a:buFont typeface="Arial" panose="020B0604020202020204" pitchFamily="34" charset="0"/>
              <a:buChar char="•"/>
            </a:pPr>
            <a:r>
              <a:rPr lang="en-US" dirty="0"/>
              <a:t>Electromagnetic fields</a:t>
            </a:r>
          </a:p>
          <a:p>
            <a:pPr marL="285750" lvl="0" indent="-285750" algn="l" rtl="0">
              <a:lnSpc>
                <a:spcPct val="100000"/>
              </a:lnSpc>
              <a:spcBef>
                <a:spcPts val="633"/>
              </a:spcBef>
              <a:spcAft>
                <a:spcPts val="0"/>
              </a:spcAft>
              <a:buSzPts val="1400"/>
              <a:buFont typeface="Arial" panose="020B0604020202020204" pitchFamily="34" charset="0"/>
              <a:buChar char="•"/>
            </a:pPr>
            <a:r>
              <a:rPr lang="en-US" dirty="0"/>
              <a:t>Temperature gradients</a:t>
            </a:r>
          </a:p>
          <a:p>
            <a:pPr marL="285750" lvl="0" indent="-285750" algn="l" rtl="0">
              <a:lnSpc>
                <a:spcPct val="100000"/>
              </a:lnSpc>
              <a:spcBef>
                <a:spcPts val="633"/>
              </a:spcBef>
              <a:spcAft>
                <a:spcPts val="0"/>
              </a:spcAft>
              <a:buSzPts val="1400"/>
              <a:buFont typeface="Arial" panose="020B0604020202020204" pitchFamily="34" charset="0"/>
              <a:buChar char="•"/>
            </a:pPr>
            <a:endParaRPr lang="en-US" dirty="0"/>
          </a:p>
          <a:p>
            <a:pPr marL="0" lvl="0" indent="0" algn="l" rtl="0">
              <a:lnSpc>
                <a:spcPct val="100000"/>
              </a:lnSpc>
              <a:spcBef>
                <a:spcPts val="633"/>
              </a:spcBef>
              <a:spcAft>
                <a:spcPts val="0"/>
              </a:spcAft>
              <a:buSzPts val="1400"/>
            </a:pPr>
            <a:r>
              <a:rPr lang="en-US" dirty="0"/>
              <a:t>Space is </a:t>
            </a:r>
            <a:r>
              <a:rPr lang="en-US" b="1" dirty="0"/>
              <a:t>expensive</a:t>
            </a:r>
            <a:r>
              <a:rPr lang="en-US" dirty="0"/>
              <a:t> to reach</a:t>
            </a:r>
          </a:p>
          <a:p>
            <a:pPr marL="285750" lvl="0" indent="-285750" algn="l" rtl="0">
              <a:lnSpc>
                <a:spcPct val="100000"/>
              </a:lnSpc>
              <a:spcBef>
                <a:spcPts val="633"/>
              </a:spcBef>
              <a:spcAft>
                <a:spcPts val="0"/>
              </a:spcAft>
              <a:buSzPts val="1400"/>
              <a:buFont typeface="Arial" panose="020B0604020202020204" pitchFamily="34" charset="0"/>
              <a:buChar char="•"/>
            </a:pPr>
            <a:r>
              <a:rPr lang="en-US" dirty="0"/>
              <a:t>Size, Weight and Power (</a:t>
            </a:r>
            <a:r>
              <a:rPr lang="en-US" dirty="0" err="1"/>
              <a:t>SWaP</a:t>
            </a:r>
            <a:r>
              <a:rPr lang="en-US" dirty="0"/>
              <a:t>)</a:t>
            </a:r>
          </a:p>
          <a:p>
            <a:pPr marL="285750" lvl="0" indent="-285750" algn="l" rtl="0">
              <a:lnSpc>
                <a:spcPct val="100000"/>
              </a:lnSpc>
              <a:spcBef>
                <a:spcPts val="633"/>
              </a:spcBef>
              <a:spcAft>
                <a:spcPts val="0"/>
              </a:spcAft>
              <a:buSzPts val="1400"/>
              <a:buFont typeface="Arial" panose="020B0604020202020204" pitchFamily="34" charset="0"/>
              <a:buChar char="•"/>
            </a:pPr>
            <a:r>
              <a:rPr lang="en-US" dirty="0"/>
              <a:t>Small, light and energy efficient</a:t>
            </a:r>
          </a:p>
          <a:p>
            <a:pPr marL="285750" lvl="0" indent="-285750" algn="l" rtl="0">
              <a:lnSpc>
                <a:spcPct val="100000"/>
              </a:lnSpc>
              <a:spcBef>
                <a:spcPts val="633"/>
              </a:spcBef>
              <a:spcAft>
                <a:spcPts val="0"/>
              </a:spcAft>
              <a:buSzPts val="1400"/>
              <a:buFont typeface="Arial" panose="020B0604020202020204" pitchFamily="34" charset="0"/>
              <a:buChar char="•"/>
            </a:pPr>
            <a:endParaRPr lang="en-US" dirty="0"/>
          </a:p>
          <a:p>
            <a:pPr marL="0" lvl="0" indent="0" algn="l" rtl="0">
              <a:lnSpc>
                <a:spcPct val="100000"/>
              </a:lnSpc>
              <a:spcBef>
                <a:spcPts val="633"/>
              </a:spcBef>
              <a:spcAft>
                <a:spcPts val="0"/>
              </a:spcAft>
              <a:buSzPts val="1400"/>
            </a:pPr>
            <a:r>
              <a:rPr lang="en-US" dirty="0"/>
              <a:t>Specialized technologies are required, which started very small</a:t>
            </a:r>
          </a:p>
          <a:p>
            <a:pPr marL="285750" lvl="0" indent="-285750" algn="l" rtl="0">
              <a:lnSpc>
                <a:spcPct val="100000"/>
              </a:lnSpc>
              <a:spcBef>
                <a:spcPts val="633"/>
              </a:spcBef>
              <a:spcAft>
                <a:spcPts val="0"/>
              </a:spcAft>
              <a:buSzPts val="1400"/>
              <a:buFont typeface="Arial" panose="020B0604020202020204" pitchFamily="34" charset="0"/>
              <a:buChar char="•"/>
            </a:pPr>
            <a:r>
              <a:rPr lang="en-US" dirty="0"/>
              <a:t>Small memories (a few KB)</a:t>
            </a:r>
          </a:p>
          <a:p>
            <a:pPr marL="285750" lvl="0" indent="-285750" algn="l" rtl="0">
              <a:lnSpc>
                <a:spcPct val="100000"/>
              </a:lnSpc>
              <a:spcBef>
                <a:spcPts val="633"/>
              </a:spcBef>
              <a:spcAft>
                <a:spcPts val="0"/>
              </a:spcAft>
              <a:buSzPts val="1400"/>
              <a:buFont typeface="Arial" panose="020B0604020202020204" pitchFamily="34" charset="0"/>
              <a:buChar char="•"/>
            </a:pPr>
            <a:r>
              <a:rPr lang="en-US" dirty="0"/>
              <a:t>Very slow processors (20x slower)</a:t>
            </a:r>
          </a:p>
          <a:p>
            <a:pPr marL="285750" lvl="0" indent="-285750" algn="l" rtl="0">
              <a:lnSpc>
                <a:spcPct val="100000"/>
              </a:lnSpc>
              <a:spcBef>
                <a:spcPts val="633"/>
              </a:spcBef>
              <a:spcAft>
                <a:spcPts val="0"/>
              </a:spcAft>
              <a:buSzPts val="1400"/>
              <a:buFont typeface="Arial" panose="020B0604020202020204" pitchFamily="34" charset="0"/>
              <a:buChar char="•"/>
            </a:pPr>
            <a:r>
              <a:rPr lang="en-US" dirty="0"/>
              <a:t>Slow communication links (a few </a:t>
            </a:r>
            <a:r>
              <a:rPr lang="en-US" dirty="0" err="1"/>
              <a:t>Kb</a:t>
            </a:r>
            <a:r>
              <a:rPr lang="en-US" dirty="0"/>
              <a:t>/s)</a:t>
            </a:r>
          </a:p>
          <a:p>
            <a:pPr marL="0" lvl="0" indent="0" algn="l" rtl="0">
              <a:lnSpc>
                <a:spcPct val="100000"/>
              </a:lnSpc>
              <a:spcBef>
                <a:spcPts val="633"/>
              </a:spcBef>
              <a:spcAft>
                <a:spcPts val="0"/>
              </a:spcAft>
              <a:buSzPts val="1400"/>
              <a:buNone/>
            </a:pPr>
            <a:endParaRPr lang="en-US" dirty="0"/>
          </a:p>
          <a:p>
            <a:pPr marL="0" lvl="0" indent="0" algn="l" rtl="0">
              <a:lnSpc>
                <a:spcPct val="100000"/>
              </a:lnSpc>
              <a:spcBef>
                <a:spcPts val="633"/>
              </a:spcBef>
              <a:spcAft>
                <a:spcPts val="0"/>
              </a:spcAft>
              <a:buSzPts val="1400"/>
              <a:buNone/>
            </a:pPr>
            <a:endParaRPr lang="en-US" dirty="0"/>
          </a:p>
          <a:p>
            <a:pPr marL="0" lvl="0" indent="0" algn="l" rtl="0">
              <a:lnSpc>
                <a:spcPct val="100000"/>
              </a:lnSpc>
              <a:spcBef>
                <a:spcPts val="633"/>
              </a:spcBef>
              <a:spcAft>
                <a:spcPts val="0"/>
              </a:spcAft>
              <a:buSzPts val="1400"/>
              <a:buNone/>
            </a:pPr>
            <a:endParaRPr lang="en-US" dirty="0"/>
          </a:p>
          <a:p>
            <a:pPr marL="0" lvl="0" indent="0" algn="l" rtl="0">
              <a:lnSpc>
                <a:spcPct val="100000"/>
              </a:lnSpc>
              <a:spcBef>
                <a:spcPts val="633"/>
              </a:spcBef>
              <a:spcAft>
                <a:spcPts val="0"/>
              </a:spcAft>
              <a:buSzPts val="1400"/>
              <a:buNone/>
            </a:pPr>
            <a:endParaRPr lang="en-US" dirty="0"/>
          </a:p>
        </p:txBody>
      </p:sp>
      <p:sp>
        <p:nvSpPr>
          <p:cNvPr id="212" name="Google Shape;212;g293968239d9_0_153"/>
          <p:cNvSpPr txBox="1">
            <a:spLocks noGrp="1"/>
          </p:cNvSpPr>
          <p:nvPr>
            <p:ph type="title"/>
          </p:nvPr>
        </p:nvSpPr>
        <p:spPr>
          <a:xfrm>
            <a:off x="5" y="-33867"/>
            <a:ext cx="12238500" cy="611700"/>
          </a:xfrm>
          <a:prstGeom prst="rect">
            <a:avLst/>
          </a:prstGeom>
          <a:noFill/>
          <a:ln>
            <a:noFill/>
          </a:ln>
        </p:spPr>
        <p:txBody>
          <a:bodyPr spcFirstLastPara="1" wrap="square" lIns="0" tIns="0" rIns="0" bIns="0" anchor="ctr" anchorCtr="0">
            <a:noAutofit/>
          </a:bodyPr>
          <a:lstStyle/>
          <a:p>
            <a:pPr marL="0" lvl="0" indent="0" algn="ctr" rtl="0">
              <a:lnSpc>
                <a:spcPct val="110000"/>
              </a:lnSpc>
              <a:spcBef>
                <a:spcPts val="0"/>
              </a:spcBef>
              <a:spcAft>
                <a:spcPts val="0"/>
              </a:spcAft>
              <a:buSzPts val="1400"/>
              <a:buNone/>
            </a:pPr>
            <a:r>
              <a:rPr lang="fr-FR" dirty="0"/>
              <a:t>Satellite Design </a:t>
            </a:r>
            <a:r>
              <a:rPr lang="fr-FR" dirty="0" err="1"/>
              <a:t>Constraints</a:t>
            </a:r>
            <a:endParaRPr dirty="0"/>
          </a:p>
        </p:txBody>
      </p:sp>
      <p:sp>
        <p:nvSpPr>
          <p:cNvPr id="228" name="Google Shape;228;g293968239d9_0_153"/>
          <p:cNvSpPr txBox="1">
            <a:spLocks noGrp="1"/>
          </p:cNvSpPr>
          <p:nvPr>
            <p:ph type="sldNum" idx="12"/>
          </p:nvPr>
        </p:nvSpPr>
        <p:spPr>
          <a:xfrm>
            <a:off x="123901" y="6444000"/>
            <a:ext cx="654900" cy="225300"/>
          </a:xfrm>
          <a:prstGeom prst="rect">
            <a:avLst/>
          </a:prstGeom>
          <a:noFill/>
          <a:ln>
            <a:noFill/>
          </a:ln>
        </p:spPr>
        <p:txBody>
          <a:bodyPr spcFirstLastPara="1" wrap="square" lIns="91400" tIns="45700" rIns="91400" bIns="45700" anchor="t" anchorCtr="0">
            <a:noAutofit/>
          </a:bodyPr>
          <a:lstStyle/>
          <a:p>
            <a:pPr marL="0" lvl="0" indent="0" algn="ctr" rtl="0">
              <a:lnSpc>
                <a:spcPct val="115000"/>
              </a:lnSpc>
              <a:spcBef>
                <a:spcPts val="0"/>
              </a:spcBef>
              <a:spcAft>
                <a:spcPts val="0"/>
              </a:spcAft>
              <a:buClr>
                <a:srgbClr val="000000"/>
              </a:buClr>
              <a:buSzPts val="1500"/>
              <a:buFont typeface="Arial"/>
              <a:buNone/>
            </a:pPr>
            <a:fld id="{00000000-1234-1234-1234-123412341234}" type="slidenum">
              <a:rPr lang="fr-FR"/>
              <a:t>4</a:t>
            </a:fld>
            <a:endParaRPr/>
          </a:p>
        </p:txBody>
      </p:sp>
      <p:pic>
        <p:nvPicPr>
          <p:cNvPr id="26" name="Picture 4">
            <a:extLst>
              <a:ext uri="{FF2B5EF4-FFF2-40B4-BE49-F238E27FC236}">
                <a16:creationId xmlns:a16="http://schemas.microsoft.com/office/drawing/2014/main" id="{824C8708-9151-4E2A-90BD-A50ADD115AF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12224" y="825139"/>
            <a:ext cx="3646488" cy="259238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4">
            <a:extLst>
              <a:ext uri="{FF2B5EF4-FFF2-40B4-BE49-F238E27FC236}">
                <a16:creationId xmlns:a16="http://schemas.microsoft.com/office/drawing/2014/main" id="{9ECB104C-A997-4584-BC7C-6794B2FA1F7B}"/>
              </a:ext>
            </a:extLst>
          </p:cNvPr>
          <p:cNvPicPr>
            <a:picLocks noChangeAspect="1" noChangeArrowheads="1"/>
          </p:cNvPicPr>
          <p:nvPr/>
        </p:nvPicPr>
        <p:blipFill>
          <a:blip r:embed="rId4"/>
          <a:srcRect/>
          <a:stretch>
            <a:fillRect/>
          </a:stretch>
        </p:blipFill>
        <p:spPr bwMode="auto">
          <a:xfrm>
            <a:off x="7752184" y="3561443"/>
            <a:ext cx="2398713" cy="2635250"/>
          </a:xfrm>
          <a:prstGeom prst="rect">
            <a:avLst/>
          </a:prstGeom>
          <a:noFill/>
          <a:ln w="9525" algn="ctr">
            <a:solidFill>
              <a:srgbClr val="FF6600"/>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3AC18A-5F72-4FC1-BFEA-2E471D597E31}"/>
              </a:ext>
            </a:extLst>
          </p:cNvPr>
          <p:cNvSpPr>
            <a:spLocks noGrp="1"/>
          </p:cNvSpPr>
          <p:nvPr>
            <p:ph type="title"/>
          </p:nvPr>
        </p:nvSpPr>
        <p:spPr/>
        <p:txBody>
          <a:bodyPr/>
          <a:lstStyle/>
          <a:p>
            <a:r>
              <a:rPr lang="fr-FR" dirty="0" err="1"/>
              <a:t>Role</a:t>
            </a:r>
            <a:r>
              <a:rPr lang="fr-FR" dirty="0"/>
              <a:t> of the On-</a:t>
            </a:r>
            <a:r>
              <a:rPr lang="fr-FR" dirty="0" err="1"/>
              <a:t>Board</a:t>
            </a:r>
            <a:r>
              <a:rPr lang="fr-FR" dirty="0"/>
              <a:t> SW</a:t>
            </a:r>
            <a:endParaRPr lang="en-GB" dirty="0"/>
          </a:p>
        </p:txBody>
      </p:sp>
      <p:sp>
        <p:nvSpPr>
          <p:cNvPr id="3" name="Espace réservé du texte 2">
            <a:extLst>
              <a:ext uri="{FF2B5EF4-FFF2-40B4-BE49-F238E27FC236}">
                <a16:creationId xmlns:a16="http://schemas.microsoft.com/office/drawing/2014/main" id="{FC5DE315-F4C8-4825-8731-2F1E4AC4A3A9}"/>
              </a:ext>
            </a:extLst>
          </p:cNvPr>
          <p:cNvSpPr>
            <a:spLocks noGrp="1"/>
          </p:cNvSpPr>
          <p:nvPr>
            <p:ph type="body" idx="1"/>
          </p:nvPr>
        </p:nvSpPr>
        <p:spPr>
          <a:xfrm>
            <a:off x="472016" y="1197275"/>
            <a:ext cx="11247967" cy="4624819"/>
          </a:xfrm>
        </p:spPr>
        <p:txBody>
          <a:bodyPr/>
          <a:lstStyle/>
          <a:p>
            <a:r>
              <a:rPr lang="en-GB" dirty="0"/>
              <a:t>Control, regulate, monitor</a:t>
            </a:r>
          </a:p>
          <a:p>
            <a:pPr marL="514350" indent="-285750">
              <a:buFont typeface="Arial" panose="020B0604020202020204" pitchFamily="34" charset="0"/>
              <a:buChar char="•"/>
            </a:pPr>
            <a:r>
              <a:rPr lang="en-GB" dirty="0"/>
              <a:t>Power/Temperature</a:t>
            </a:r>
          </a:p>
          <a:p>
            <a:pPr marL="514350" indent="-285750">
              <a:buFont typeface="Arial" panose="020B0604020202020204" pitchFamily="34" charset="0"/>
              <a:buChar char="•"/>
            </a:pPr>
            <a:r>
              <a:rPr lang="en-GB" dirty="0"/>
              <a:t>Orientation/Orbit</a:t>
            </a:r>
          </a:p>
          <a:p>
            <a:pPr marL="514350" indent="-285750">
              <a:buFont typeface="Arial" panose="020B0604020202020204" pitchFamily="34" charset="0"/>
              <a:buChar char="•"/>
            </a:pPr>
            <a:endParaRPr lang="en-GB" dirty="0"/>
          </a:p>
          <a:p>
            <a:pPr marL="228600" indent="0"/>
            <a:r>
              <a:rPr lang="en-GB" dirty="0"/>
              <a:t>Manage the mission</a:t>
            </a:r>
          </a:p>
          <a:p>
            <a:pPr marL="514350" indent="-285750">
              <a:buFont typeface="Arial" panose="020B0604020202020204" pitchFamily="34" charset="0"/>
              <a:buChar char="•"/>
            </a:pPr>
            <a:r>
              <a:rPr lang="en-GB" dirty="0"/>
              <a:t>Manage equipment</a:t>
            </a:r>
          </a:p>
          <a:p>
            <a:pPr marL="514350" indent="-285750">
              <a:buFont typeface="Arial" panose="020B0604020202020204" pitchFamily="34" charset="0"/>
              <a:buChar char="•"/>
            </a:pPr>
            <a:r>
              <a:rPr lang="en-GB" dirty="0"/>
              <a:t>Take pictures (for example) &amp; store data</a:t>
            </a:r>
          </a:p>
          <a:p>
            <a:pPr marL="514350" indent="-285750">
              <a:buFont typeface="Arial" panose="020B0604020202020204" pitchFamily="34" charset="0"/>
              <a:buChar char="•"/>
            </a:pPr>
            <a:r>
              <a:rPr lang="en-GB" dirty="0"/>
              <a:t>Downlink data to ground stations</a:t>
            </a:r>
          </a:p>
          <a:p>
            <a:pPr marL="514350" indent="-285750">
              <a:buFont typeface="Arial" panose="020B0604020202020204" pitchFamily="34" charset="0"/>
              <a:buChar char="•"/>
            </a:pPr>
            <a:endParaRPr lang="en-GB" dirty="0"/>
          </a:p>
          <a:p>
            <a:pPr marL="228600" indent="0"/>
            <a:r>
              <a:rPr lang="en-GB" dirty="0"/>
              <a:t>Interact with operators</a:t>
            </a:r>
          </a:p>
          <a:p>
            <a:pPr marL="514350" indent="-285750">
              <a:buFont typeface="Arial" panose="020B0604020202020204" pitchFamily="34" charset="0"/>
              <a:buChar char="•"/>
            </a:pPr>
            <a:r>
              <a:rPr lang="en-GB" dirty="0"/>
              <a:t>Execute commands</a:t>
            </a:r>
          </a:p>
          <a:p>
            <a:pPr marL="514350" indent="-285750">
              <a:buFont typeface="Arial" panose="020B0604020202020204" pitchFamily="34" charset="0"/>
              <a:buChar char="•"/>
            </a:pPr>
            <a:r>
              <a:rPr lang="en-GB" dirty="0"/>
              <a:t>Provide reports  </a:t>
            </a:r>
          </a:p>
        </p:txBody>
      </p:sp>
      <p:sp>
        <p:nvSpPr>
          <p:cNvPr id="4" name="Espace réservé du numéro de diapositive 3">
            <a:extLst>
              <a:ext uri="{FF2B5EF4-FFF2-40B4-BE49-F238E27FC236}">
                <a16:creationId xmlns:a16="http://schemas.microsoft.com/office/drawing/2014/main" id="{E724ADC7-E765-4C39-A861-A07B3EF09AF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5</a:t>
            </a:fld>
            <a:endParaRPr lang="fr-FR"/>
          </a:p>
        </p:txBody>
      </p:sp>
      <p:pic>
        <p:nvPicPr>
          <p:cNvPr id="7" name="Image 6">
            <a:extLst>
              <a:ext uri="{FF2B5EF4-FFF2-40B4-BE49-F238E27FC236}">
                <a16:creationId xmlns:a16="http://schemas.microsoft.com/office/drawing/2014/main" id="{20A3863C-83F2-49AA-9772-FD67C3013B9A}"/>
              </a:ext>
            </a:extLst>
          </p:cNvPr>
          <p:cNvPicPr>
            <a:picLocks noChangeAspect="1"/>
          </p:cNvPicPr>
          <p:nvPr/>
        </p:nvPicPr>
        <p:blipFill>
          <a:blip r:embed="rId3"/>
          <a:stretch>
            <a:fillRect/>
          </a:stretch>
        </p:blipFill>
        <p:spPr>
          <a:xfrm>
            <a:off x="5107940" y="1593319"/>
            <a:ext cx="6693988" cy="3828620"/>
          </a:xfrm>
          <a:prstGeom prst="rect">
            <a:avLst/>
          </a:prstGeom>
        </p:spPr>
      </p:pic>
    </p:spTree>
    <p:extLst>
      <p:ext uri="{BB962C8B-B14F-4D97-AF65-F5344CB8AC3E}">
        <p14:creationId xmlns:p14="http://schemas.microsoft.com/office/powerpoint/2010/main" val="1595428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4" name="Google Shape;210;g293968239d9_0_153">
            <a:extLst>
              <a:ext uri="{FF2B5EF4-FFF2-40B4-BE49-F238E27FC236}">
                <a16:creationId xmlns:a16="http://schemas.microsoft.com/office/drawing/2014/main" id="{EBB56CE7-8BAB-446E-BC55-FACE8B2E8FEB}"/>
              </a:ext>
            </a:extLst>
          </p:cNvPr>
          <p:cNvSpPr txBox="1">
            <a:spLocks/>
          </p:cNvSpPr>
          <p:nvPr/>
        </p:nvSpPr>
        <p:spPr>
          <a:xfrm>
            <a:off x="472022" y="4451203"/>
            <a:ext cx="11247900" cy="118758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633"/>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1pPr>
            <a:lvl2pPr marL="914400" marR="0" lvl="1" indent="-342900" algn="l" rtl="0">
              <a:lnSpc>
                <a:spcPct val="100000"/>
              </a:lnSpc>
              <a:spcBef>
                <a:spcPts val="633"/>
              </a:spcBef>
              <a:spcAft>
                <a:spcPts val="0"/>
              </a:spcAft>
              <a:buClr>
                <a:srgbClr val="0085AD"/>
              </a:buClr>
              <a:buSzPts val="1800"/>
              <a:buFont typeface="Arial"/>
              <a:buChar char="•"/>
              <a:defRPr sz="1700" b="0" i="0" u="none" strike="noStrike" cap="none">
                <a:solidFill>
                  <a:srgbClr val="4D4D4D"/>
                </a:solidFill>
                <a:latin typeface="Calibri"/>
                <a:ea typeface="Calibri"/>
                <a:cs typeface="Calibri"/>
                <a:sym typeface="Calibri"/>
              </a:defRPr>
            </a:lvl2pPr>
            <a:lvl3pPr marL="1371600" marR="0" lvl="2" indent="-342900" algn="l" rtl="0">
              <a:lnSpc>
                <a:spcPct val="100000"/>
              </a:lnSpc>
              <a:spcBef>
                <a:spcPts val="633"/>
              </a:spcBef>
              <a:spcAft>
                <a:spcPts val="0"/>
              </a:spcAft>
              <a:buClr>
                <a:srgbClr val="6399AE"/>
              </a:buClr>
              <a:buSzPts val="1800"/>
              <a:buFont typeface="Arial"/>
              <a:buChar char="•"/>
              <a:defRPr sz="1500" b="0" i="0" u="none" strike="noStrike" cap="none">
                <a:solidFill>
                  <a:srgbClr val="4D4D4D"/>
                </a:solidFill>
                <a:latin typeface="Calibri"/>
                <a:ea typeface="Calibri"/>
                <a:cs typeface="Calibri"/>
                <a:sym typeface="Calibri"/>
              </a:defRPr>
            </a:lvl3pPr>
            <a:lvl4pPr marL="1828800" marR="0" lvl="3" indent="-342900" algn="l" rtl="0">
              <a:lnSpc>
                <a:spcPct val="100000"/>
              </a:lnSpc>
              <a:spcBef>
                <a:spcPts val="633"/>
              </a:spcBef>
              <a:spcAft>
                <a:spcPts val="0"/>
              </a:spcAft>
              <a:buClr>
                <a:srgbClr val="595959"/>
              </a:buClr>
              <a:buSzPts val="1800"/>
              <a:buFont typeface="Arial"/>
              <a:buChar char="•"/>
              <a:defRPr sz="1500" b="0" i="0" u="none" strike="noStrike" cap="none">
                <a:solidFill>
                  <a:srgbClr val="4D4D4D"/>
                </a:solidFill>
                <a:latin typeface="Calibri"/>
                <a:ea typeface="Calibri"/>
                <a:cs typeface="Calibri"/>
                <a:sym typeface="Calibri"/>
              </a:defRPr>
            </a:lvl4pPr>
            <a:lvl5pPr marL="2286000" marR="0" lvl="4" indent="-342900" algn="l" rtl="0">
              <a:lnSpc>
                <a:spcPct val="115000"/>
              </a:lnSpc>
              <a:spcBef>
                <a:spcPts val="633"/>
              </a:spcBef>
              <a:spcAft>
                <a:spcPts val="0"/>
              </a:spcAft>
              <a:buClr>
                <a:schemeClr val="dk1"/>
              </a:buClr>
              <a:buSzPts val="1800"/>
              <a:buFont typeface="Arial"/>
              <a:buChar char="•"/>
              <a:defRPr sz="1200" b="0" i="0" u="none" strike="noStrike" cap="none">
                <a:solidFill>
                  <a:srgbClr val="595959"/>
                </a:solidFill>
                <a:latin typeface="Calibri"/>
                <a:ea typeface="Calibri"/>
                <a:cs typeface="Calibri"/>
                <a:sym typeface="Calibri"/>
              </a:defRPr>
            </a:lvl5pPr>
            <a:lvl6pPr marL="2743200" marR="0" lvl="5" indent="-342900" algn="l" rtl="0">
              <a:lnSpc>
                <a:spcPct val="115000"/>
              </a:lnSpc>
              <a:spcBef>
                <a:spcPts val="0"/>
              </a:spcBef>
              <a:spcAft>
                <a:spcPts val="0"/>
              </a:spcAft>
              <a:buClr>
                <a:srgbClr val="595959"/>
              </a:buClr>
              <a:buSzPts val="1800"/>
              <a:buFont typeface="Arial"/>
              <a:buChar char="•"/>
              <a:defRPr sz="1200" b="0" i="0" u="none" strike="noStrike" cap="none">
                <a:solidFill>
                  <a:srgbClr val="595959"/>
                </a:solidFill>
                <a:latin typeface="Calibri"/>
                <a:ea typeface="Calibri"/>
                <a:cs typeface="Calibri"/>
                <a:sym typeface="Calibri"/>
              </a:defRPr>
            </a:lvl6pPr>
            <a:lvl7pPr marL="3200400" marR="0" lvl="6" indent="-342900" algn="l" rtl="0">
              <a:lnSpc>
                <a:spcPct val="115000"/>
              </a:lnSpc>
              <a:spcBef>
                <a:spcPts val="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7pPr>
            <a:lvl8pPr marL="3657600" marR="0" lvl="7" indent="-342900" algn="l" rtl="0">
              <a:lnSpc>
                <a:spcPct val="115000"/>
              </a:lnSpc>
              <a:spcBef>
                <a:spcPts val="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8pPr>
            <a:lvl9pPr marL="4114800" marR="0" lvl="8" indent="-342900" algn="l" rtl="0">
              <a:lnSpc>
                <a:spcPct val="115000"/>
              </a:lnSpc>
              <a:spcBef>
                <a:spcPts val="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9pPr>
          </a:lstStyle>
          <a:p>
            <a:pPr marL="0" indent="0"/>
            <a:endParaRPr lang="en-US" sz="1600" dirty="0"/>
          </a:p>
          <a:p>
            <a:pPr marL="139700" indent="0"/>
            <a:endParaRPr lang="en-US" sz="1600" dirty="0"/>
          </a:p>
          <a:p>
            <a:pPr marL="0" indent="0"/>
            <a:endParaRPr lang="en-US" sz="1600" dirty="0"/>
          </a:p>
          <a:p>
            <a:pPr marL="0" indent="0"/>
            <a:endParaRPr lang="en-US" sz="1600" dirty="0"/>
          </a:p>
          <a:p>
            <a:pPr marL="0" indent="0"/>
            <a:endParaRPr lang="en-US" sz="1600" dirty="0"/>
          </a:p>
          <a:p>
            <a:pPr marL="0" indent="0"/>
            <a:endParaRPr lang="en-US" sz="1600" dirty="0"/>
          </a:p>
        </p:txBody>
      </p:sp>
      <p:sp>
        <p:nvSpPr>
          <p:cNvPr id="210" name="Google Shape;210;g293968239d9_0_153"/>
          <p:cNvSpPr txBox="1">
            <a:spLocks noGrp="1"/>
          </p:cNvSpPr>
          <p:nvPr>
            <p:ph type="body" idx="1"/>
          </p:nvPr>
        </p:nvSpPr>
        <p:spPr>
          <a:xfrm>
            <a:off x="472022" y="1475622"/>
            <a:ext cx="11247900" cy="250340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633"/>
              </a:spcBef>
              <a:spcAft>
                <a:spcPts val="0"/>
              </a:spcAft>
              <a:buSzPts val="1400"/>
              <a:buNone/>
            </a:pPr>
            <a:r>
              <a:rPr lang="en-GB" sz="1600" b="1" dirty="0"/>
              <a:t>Real-time</a:t>
            </a:r>
            <a:r>
              <a:rPr lang="en-GB" sz="1600" dirty="0"/>
              <a:t> </a:t>
            </a:r>
            <a:r>
              <a:rPr lang="en-GB" sz="1600" b="1" dirty="0"/>
              <a:t>embedded</a:t>
            </a:r>
            <a:r>
              <a:rPr lang="en-GB" sz="1600" dirty="0"/>
              <a:t> SW developed in </a:t>
            </a:r>
            <a:r>
              <a:rPr lang="en-GB" sz="1600" b="1" dirty="0"/>
              <a:t>C</a:t>
            </a:r>
          </a:p>
          <a:p>
            <a:pPr marL="285750" lvl="0" indent="-285750" algn="l" rtl="0">
              <a:lnSpc>
                <a:spcPct val="100000"/>
              </a:lnSpc>
              <a:spcBef>
                <a:spcPts val="633"/>
              </a:spcBef>
              <a:spcAft>
                <a:spcPts val="0"/>
              </a:spcAft>
              <a:buSzPts val="1400"/>
              <a:buFont typeface="Arial" panose="020B0604020202020204" pitchFamily="34" charset="0"/>
              <a:buChar char="•"/>
            </a:pPr>
            <a:r>
              <a:rPr lang="en-GB" sz="1600" b="1" dirty="0"/>
              <a:t>Critical</a:t>
            </a:r>
            <a:r>
              <a:rPr lang="en-GB" sz="1600" dirty="0"/>
              <a:t> functions are executed cyclically (thermal@0.1Hz, attitude@10Hz)</a:t>
            </a:r>
          </a:p>
          <a:p>
            <a:pPr marL="285750" lvl="0" indent="-285750" algn="l" rtl="0">
              <a:lnSpc>
                <a:spcPct val="100000"/>
              </a:lnSpc>
              <a:spcBef>
                <a:spcPts val="633"/>
              </a:spcBef>
              <a:spcAft>
                <a:spcPts val="0"/>
              </a:spcAft>
              <a:buSzPts val="1400"/>
              <a:buFont typeface="Arial" panose="020B0604020202020204" pitchFamily="34" charset="0"/>
              <a:buChar char="•"/>
            </a:pPr>
            <a:r>
              <a:rPr lang="en-GB" sz="1600" b="1" dirty="0"/>
              <a:t>Always</a:t>
            </a:r>
            <a:r>
              <a:rPr lang="en-GB" sz="1600" dirty="0"/>
              <a:t> meet deadlines in every situation</a:t>
            </a:r>
          </a:p>
          <a:p>
            <a:pPr marL="285750" lvl="0" indent="-285750" algn="l" rtl="0">
              <a:lnSpc>
                <a:spcPct val="100000"/>
              </a:lnSpc>
              <a:spcBef>
                <a:spcPts val="633"/>
              </a:spcBef>
              <a:spcAft>
                <a:spcPts val="0"/>
              </a:spcAft>
              <a:buSzPts val="1400"/>
              <a:buFont typeface="Arial" panose="020B0604020202020204" pitchFamily="34" charset="0"/>
              <a:buChar char="•"/>
            </a:pPr>
            <a:r>
              <a:rPr lang="en-GB" sz="1600" dirty="0"/>
              <a:t>Fit into </a:t>
            </a:r>
            <a:r>
              <a:rPr lang="en-GB" sz="1600" b="1" dirty="0"/>
              <a:t>limited execution resources</a:t>
            </a:r>
            <a:r>
              <a:rPr lang="en-GB" sz="1600" dirty="0"/>
              <a:t> (memory, processing)</a:t>
            </a:r>
          </a:p>
          <a:p>
            <a:pPr marL="0" lvl="0" indent="0" algn="l" rtl="0">
              <a:lnSpc>
                <a:spcPct val="100000"/>
              </a:lnSpc>
              <a:spcBef>
                <a:spcPts val="633"/>
              </a:spcBef>
              <a:spcAft>
                <a:spcPts val="0"/>
              </a:spcAft>
              <a:buSzPts val="1400"/>
            </a:pPr>
            <a:br>
              <a:rPr lang="en-GB" sz="1600" dirty="0"/>
            </a:br>
            <a:r>
              <a:rPr lang="en-GB" sz="1600" dirty="0"/>
              <a:t>Control of </a:t>
            </a:r>
            <a:r>
              <a:rPr lang="en-GB" sz="1600" b="1" dirty="0"/>
              <a:t>specialized/complex </a:t>
            </a:r>
            <a:r>
              <a:rPr lang="en-GB" sz="1600" dirty="0"/>
              <a:t>HW</a:t>
            </a:r>
          </a:p>
          <a:p>
            <a:pPr marL="285750" lvl="0" indent="-285750" algn="l" rtl="0">
              <a:lnSpc>
                <a:spcPct val="100000"/>
              </a:lnSpc>
              <a:spcBef>
                <a:spcPts val="633"/>
              </a:spcBef>
              <a:spcAft>
                <a:spcPts val="0"/>
              </a:spcAft>
              <a:buSzPts val="1400"/>
              <a:buFont typeface="Arial" panose="020B0604020202020204" pitchFamily="34" charset="0"/>
              <a:buChar char="•"/>
            </a:pPr>
            <a:r>
              <a:rPr lang="en-GB" sz="1600" dirty="0"/>
              <a:t>Satisfy operating modes in every case, across all possible configurations</a:t>
            </a:r>
          </a:p>
          <a:p>
            <a:pPr marL="285750" lvl="0" indent="-285750" algn="l" rtl="0">
              <a:lnSpc>
                <a:spcPct val="100000"/>
              </a:lnSpc>
              <a:spcBef>
                <a:spcPts val="633"/>
              </a:spcBef>
              <a:spcAft>
                <a:spcPts val="0"/>
              </a:spcAft>
              <a:buSzPts val="1400"/>
              <a:buFont typeface="Arial" panose="020B0604020202020204" pitchFamily="34" charset="0"/>
              <a:buChar char="•"/>
            </a:pPr>
            <a:r>
              <a:rPr lang="en-GB" sz="1600" dirty="0"/>
              <a:t>Flexible configuration to adapt to failures during lifetime</a:t>
            </a:r>
          </a:p>
        </p:txBody>
      </p:sp>
      <p:pic>
        <p:nvPicPr>
          <p:cNvPr id="209" name="Google Shape;209;g293968239d9_0_153"/>
          <p:cNvPicPr preferRelativeResize="0"/>
          <p:nvPr/>
        </p:nvPicPr>
        <p:blipFill rotWithShape="1">
          <a:blip r:embed="rId3" cstate="screen">
            <a:alphaModFix/>
            <a:extLst>
              <a:ext uri="{28A0092B-C50C-407E-A947-70E740481C1C}">
                <a14:useLocalDpi xmlns:a14="http://schemas.microsoft.com/office/drawing/2010/main"/>
              </a:ext>
            </a:extLst>
          </a:blip>
          <a:srcRect l="10451" r="8592" b="4224"/>
          <a:stretch/>
        </p:blipFill>
        <p:spPr>
          <a:xfrm>
            <a:off x="7683551" y="2555237"/>
            <a:ext cx="3216795" cy="2652124"/>
          </a:xfrm>
          <a:prstGeom prst="rect">
            <a:avLst/>
          </a:prstGeom>
          <a:noFill/>
          <a:ln>
            <a:noFill/>
          </a:ln>
        </p:spPr>
      </p:pic>
      <p:sp>
        <p:nvSpPr>
          <p:cNvPr id="212" name="Google Shape;212;g293968239d9_0_153"/>
          <p:cNvSpPr txBox="1">
            <a:spLocks noGrp="1"/>
          </p:cNvSpPr>
          <p:nvPr>
            <p:ph type="title"/>
          </p:nvPr>
        </p:nvSpPr>
        <p:spPr>
          <a:xfrm>
            <a:off x="5" y="-33867"/>
            <a:ext cx="12238500" cy="611700"/>
          </a:xfrm>
          <a:prstGeom prst="rect">
            <a:avLst/>
          </a:prstGeom>
          <a:noFill/>
          <a:ln>
            <a:noFill/>
          </a:ln>
        </p:spPr>
        <p:txBody>
          <a:bodyPr spcFirstLastPara="1" wrap="square" lIns="0" tIns="0" rIns="0" bIns="0" anchor="ctr" anchorCtr="0">
            <a:noAutofit/>
          </a:bodyPr>
          <a:lstStyle/>
          <a:p>
            <a:pPr marL="0" lvl="0" indent="0" algn="ctr" rtl="0">
              <a:lnSpc>
                <a:spcPct val="110000"/>
              </a:lnSpc>
              <a:spcBef>
                <a:spcPts val="0"/>
              </a:spcBef>
              <a:spcAft>
                <a:spcPts val="0"/>
              </a:spcAft>
              <a:buSzPts val="1400"/>
              <a:buNone/>
            </a:pPr>
            <a:r>
              <a:rPr lang="fr-FR" dirty="0"/>
              <a:t>On-</a:t>
            </a:r>
            <a:r>
              <a:rPr lang="fr-FR" dirty="0" err="1"/>
              <a:t>Board</a:t>
            </a:r>
            <a:r>
              <a:rPr lang="fr-FR" dirty="0"/>
              <a:t> SW </a:t>
            </a:r>
            <a:r>
              <a:rPr lang="fr-FR" dirty="0" err="1"/>
              <a:t>Stakes</a:t>
            </a:r>
            <a:endParaRPr dirty="0"/>
          </a:p>
        </p:txBody>
      </p:sp>
      <p:pic>
        <p:nvPicPr>
          <p:cNvPr id="224" name="Google Shape;224;g293968239d9_0_15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534300" y="1312631"/>
            <a:ext cx="2146850" cy="743700"/>
          </a:xfrm>
          <a:prstGeom prst="rect">
            <a:avLst/>
          </a:prstGeom>
          <a:noFill/>
          <a:ln>
            <a:noFill/>
          </a:ln>
        </p:spPr>
      </p:pic>
      <p:sp>
        <p:nvSpPr>
          <p:cNvPr id="228" name="Google Shape;228;g293968239d9_0_153"/>
          <p:cNvSpPr txBox="1">
            <a:spLocks noGrp="1"/>
          </p:cNvSpPr>
          <p:nvPr>
            <p:ph type="sldNum" idx="12"/>
          </p:nvPr>
        </p:nvSpPr>
        <p:spPr>
          <a:xfrm>
            <a:off x="123901" y="6444000"/>
            <a:ext cx="654900" cy="225300"/>
          </a:xfrm>
          <a:prstGeom prst="rect">
            <a:avLst/>
          </a:prstGeom>
          <a:noFill/>
          <a:ln>
            <a:noFill/>
          </a:ln>
        </p:spPr>
        <p:txBody>
          <a:bodyPr spcFirstLastPara="1" wrap="square" lIns="91400" tIns="45700" rIns="91400" bIns="45700" anchor="t" anchorCtr="0">
            <a:noAutofit/>
          </a:bodyPr>
          <a:lstStyle/>
          <a:p>
            <a:pPr marL="0" lvl="0" indent="0" algn="ctr" rtl="0">
              <a:lnSpc>
                <a:spcPct val="115000"/>
              </a:lnSpc>
              <a:spcBef>
                <a:spcPts val="0"/>
              </a:spcBef>
              <a:spcAft>
                <a:spcPts val="0"/>
              </a:spcAft>
              <a:buClr>
                <a:srgbClr val="000000"/>
              </a:buClr>
              <a:buSzPts val="1500"/>
              <a:buFont typeface="Arial"/>
              <a:buNone/>
            </a:pPr>
            <a:fld id="{00000000-1234-1234-1234-123412341234}" type="slidenum">
              <a:rPr lang="fr-FR"/>
              <a:t>6</a:t>
            </a:fld>
            <a:endParaRPr/>
          </a:p>
        </p:txBody>
      </p:sp>
      <p:graphicFrame>
        <p:nvGraphicFramePr>
          <p:cNvPr id="25" name="Tableau 74">
            <a:extLst>
              <a:ext uri="{FF2B5EF4-FFF2-40B4-BE49-F238E27FC236}">
                <a16:creationId xmlns:a16="http://schemas.microsoft.com/office/drawing/2014/main" id="{D6E2733A-B498-4CCC-BB68-6950DCAB9162}"/>
              </a:ext>
            </a:extLst>
          </p:cNvPr>
          <p:cNvGraphicFramePr>
            <a:graphicFrameLocks noGrp="1"/>
          </p:cNvGraphicFramePr>
          <p:nvPr>
            <p:extLst>
              <p:ext uri="{D42A27DB-BD31-4B8C-83A1-F6EECF244321}">
                <p14:modId xmlns:p14="http://schemas.microsoft.com/office/powerpoint/2010/main" val="1894034081"/>
              </p:ext>
            </p:extLst>
          </p:nvPr>
        </p:nvGraphicFramePr>
        <p:xfrm>
          <a:off x="7362573" y="5449909"/>
          <a:ext cx="3858750" cy="502920"/>
        </p:xfrm>
        <a:graphic>
          <a:graphicData uri="http://schemas.openxmlformats.org/drawingml/2006/table">
            <a:tbl>
              <a:tblPr firstRow="1" bandRow="1">
                <a:tableStyleId>{82625587-95CC-4E23-B7C5-477874132671}</a:tableStyleId>
              </a:tblPr>
              <a:tblGrid>
                <a:gridCol w="689523">
                  <a:extLst>
                    <a:ext uri="{9D8B030D-6E8A-4147-A177-3AD203B41FA5}">
                      <a16:colId xmlns:a16="http://schemas.microsoft.com/office/drawing/2014/main" val="1634815596"/>
                    </a:ext>
                  </a:extLst>
                </a:gridCol>
                <a:gridCol w="3169227">
                  <a:extLst>
                    <a:ext uri="{9D8B030D-6E8A-4147-A177-3AD203B41FA5}">
                      <a16:colId xmlns:a16="http://schemas.microsoft.com/office/drawing/2014/main" val="1817885693"/>
                    </a:ext>
                  </a:extLst>
                </a:gridCol>
              </a:tblGrid>
              <a:tr h="220281">
                <a:tc>
                  <a:txBody>
                    <a:bodyPr/>
                    <a:lstStyle/>
                    <a:p>
                      <a:r>
                        <a:rPr lang="en-GB" sz="1050" noProof="0" dirty="0"/>
                        <a:t>ECSS</a:t>
                      </a:r>
                    </a:p>
                  </a:txBody>
                  <a:tcPr>
                    <a:solidFill>
                      <a:schemeClr val="accent3">
                        <a:lumMod val="60000"/>
                        <a:lumOff val="40000"/>
                      </a:schemeClr>
                    </a:solidFill>
                  </a:tcPr>
                </a:tc>
                <a:tc>
                  <a:txBody>
                    <a:bodyPr/>
                    <a:lstStyle/>
                    <a:p>
                      <a:r>
                        <a:rPr lang="en-GB" sz="1050" b="1" noProof="0" dirty="0"/>
                        <a:t>E</a:t>
                      </a:r>
                      <a:r>
                        <a:rPr lang="en-GB" sz="1050" noProof="0" dirty="0"/>
                        <a:t>uropean </a:t>
                      </a:r>
                      <a:r>
                        <a:rPr lang="en-GB" sz="1050" b="1" noProof="0" dirty="0"/>
                        <a:t>C</a:t>
                      </a:r>
                      <a:r>
                        <a:rPr lang="en-GB" sz="1050" noProof="0" dirty="0"/>
                        <a:t>ooperation for </a:t>
                      </a:r>
                      <a:r>
                        <a:rPr lang="en-GB" sz="1050" b="1" noProof="0" dirty="0"/>
                        <a:t>S</a:t>
                      </a:r>
                      <a:r>
                        <a:rPr lang="en-GB" sz="1050" noProof="0" dirty="0"/>
                        <a:t>pace </a:t>
                      </a:r>
                      <a:r>
                        <a:rPr lang="en-GB" sz="1050" b="1" noProof="0" dirty="0"/>
                        <a:t>S</a:t>
                      </a:r>
                      <a:r>
                        <a:rPr lang="en-GB" sz="1050" noProof="0" dirty="0"/>
                        <a:t>tandardization</a:t>
                      </a:r>
                    </a:p>
                  </a:txBody>
                  <a:tcPr>
                    <a:solidFill>
                      <a:schemeClr val="accent3">
                        <a:lumMod val="60000"/>
                        <a:lumOff val="40000"/>
                      </a:schemeClr>
                    </a:solidFill>
                  </a:tcPr>
                </a:tc>
                <a:extLst>
                  <a:ext uri="{0D108BD9-81ED-4DB2-BD59-A6C34878D82A}">
                    <a16:rowId xmlns:a16="http://schemas.microsoft.com/office/drawing/2014/main" val="638651850"/>
                  </a:ext>
                </a:extLst>
              </a:tr>
              <a:tr h="220281">
                <a:tc>
                  <a:txBody>
                    <a:bodyPr/>
                    <a:lstStyle/>
                    <a:p>
                      <a:r>
                        <a:rPr lang="fr-FR" sz="1050" noProof="0" dirty="0"/>
                        <a:t>MISRA</a:t>
                      </a:r>
                      <a:endParaRPr lang="en-GB" sz="1050" noProof="0" dirty="0"/>
                    </a:p>
                  </a:txBody>
                  <a:tcPr>
                    <a:solidFill>
                      <a:schemeClr val="accent3">
                        <a:lumMod val="60000"/>
                        <a:lumOff val="40000"/>
                      </a:schemeClr>
                    </a:solidFill>
                  </a:tcPr>
                </a:tc>
                <a:tc>
                  <a:txBody>
                    <a:bodyPr/>
                    <a:lstStyle/>
                    <a:p>
                      <a:r>
                        <a:rPr lang="en-US" sz="1050" b="1" noProof="0" dirty="0"/>
                        <a:t>M</a:t>
                      </a:r>
                      <a:r>
                        <a:rPr lang="en-US" sz="1050" noProof="0" dirty="0"/>
                        <a:t>otor </a:t>
                      </a:r>
                      <a:r>
                        <a:rPr lang="en-US" sz="1050" b="1" noProof="0" dirty="0"/>
                        <a:t>I</a:t>
                      </a:r>
                      <a:r>
                        <a:rPr lang="en-US" sz="1050" noProof="0" dirty="0"/>
                        <a:t>ndustry </a:t>
                      </a:r>
                      <a:r>
                        <a:rPr lang="en-US" sz="1050" b="1" noProof="0" dirty="0"/>
                        <a:t>S</a:t>
                      </a:r>
                      <a:r>
                        <a:rPr lang="en-US" sz="1050" noProof="0" dirty="0"/>
                        <a:t>oftware </a:t>
                      </a:r>
                      <a:r>
                        <a:rPr lang="en-US" sz="1050" b="1" noProof="0" dirty="0"/>
                        <a:t>R</a:t>
                      </a:r>
                      <a:r>
                        <a:rPr lang="en-US" sz="1050" noProof="0" dirty="0"/>
                        <a:t>eliability </a:t>
                      </a:r>
                      <a:r>
                        <a:rPr lang="en-US" sz="1050" b="1" noProof="0" dirty="0"/>
                        <a:t>A</a:t>
                      </a:r>
                      <a:r>
                        <a:rPr lang="en-US" sz="1050" noProof="0" dirty="0"/>
                        <a:t>ssociation</a:t>
                      </a:r>
                      <a:endParaRPr lang="en-GB" sz="1050" noProof="0" dirty="0"/>
                    </a:p>
                  </a:txBody>
                  <a:tcPr>
                    <a:solidFill>
                      <a:schemeClr val="accent3">
                        <a:lumMod val="60000"/>
                        <a:lumOff val="40000"/>
                      </a:schemeClr>
                    </a:solidFill>
                  </a:tcPr>
                </a:tc>
                <a:extLst>
                  <a:ext uri="{0D108BD9-81ED-4DB2-BD59-A6C34878D82A}">
                    <a16:rowId xmlns:a16="http://schemas.microsoft.com/office/drawing/2014/main" val="745924995"/>
                  </a:ext>
                </a:extLst>
              </a:tr>
            </a:tbl>
          </a:graphicData>
        </a:graphic>
      </p:graphicFrame>
      <p:pic>
        <p:nvPicPr>
          <p:cNvPr id="26" name="Image 25">
            <a:extLst>
              <a:ext uri="{FF2B5EF4-FFF2-40B4-BE49-F238E27FC236}">
                <a16:creationId xmlns:a16="http://schemas.microsoft.com/office/drawing/2014/main" id="{5EEF8408-C978-4DCB-86E3-1BDAA257AF61}"/>
              </a:ext>
            </a:extLst>
          </p:cNvPr>
          <p:cNvPicPr>
            <a:picLocks noChangeAspect="1"/>
          </p:cNvPicPr>
          <p:nvPr/>
        </p:nvPicPr>
        <p:blipFill>
          <a:blip r:embed="rId5"/>
          <a:stretch>
            <a:fillRect/>
          </a:stretch>
        </p:blipFill>
        <p:spPr>
          <a:xfrm>
            <a:off x="9830176" y="1149680"/>
            <a:ext cx="1205952" cy="1078740"/>
          </a:xfrm>
          <a:prstGeom prst="rect">
            <a:avLst/>
          </a:prstGeom>
        </p:spPr>
      </p:pic>
      <p:sp>
        <p:nvSpPr>
          <p:cNvPr id="23" name="Flèche : pentagone 22">
            <a:extLst>
              <a:ext uri="{FF2B5EF4-FFF2-40B4-BE49-F238E27FC236}">
                <a16:creationId xmlns:a16="http://schemas.microsoft.com/office/drawing/2014/main" id="{7DD8AAC0-E59C-458C-BA24-9B8FE183CC5E}"/>
              </a:ext>
            </a:extLst>
          </p:cNvPr>
          <p:cNvSpPr/>
          <p:nvPr/>
        </p:nvSpPr>
        <p:spPr>
          <a:xfrm>
            <a:off x="603346" y="4451203"/>
            <a:ext cx="5184237" cy="1644231"/>
          </a:xfrm>
          <a:prstGeom prst="homePlate">
            <a:avLst>
              <a:gd name="adj" fmla="val 16961"/>
            </a:avLst>
          </a:prstGeom>
          <a:solidFill>
            <a:srgbClr val="0085AD"/>
          </a:solidFill>
          <a:ln>
            <a:solidFill>
              <a:srgbClr val="0085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l" rtl="0">
              <a:lnSpc>
                <a:spcPct val="100000"/>
              </a:lnSpc>
              <a:spcBef>
                <a:spcPts val="633"/>
              </a:spcBef>
              <a:spcAft>
                <a:spcPts val="0"/>
              </a:spcAft>
              <a:buSzPts val="1400"/>
              <a:buNone/>
            </a:pPr>
            <a:r>
              <a:rPr lang="en-US" dirty="0"/>
              <a:t>Outstanding Non </a:t>
            </a:r>
            <a:r>
              <a:rPr lang="en-US" dirty="0" err="1"/>
              <a:t>Func</a:t>
            </a:r>
            <a:r>
              <a:rPr lang="en-US" dirty="0"/>
              <a:t>./Quality constraints to be met</a:t>
            </a:r>
          </a:p>
          <a:p>
            <a:pPr marL="285750" lvl="0" indent="-285750" algn="l" rtl="0">
              <a:lnSpc>
                <a:spcPct val="100000"/>
              </a:lnSpc>
              <a:spcBef>
                <a:spcPts val="633"/>
              </a:spcBef>
              <a:spcAft>
                <a:spcPts val="0"/>
              </a:spcAft>
              <a:buSzPts val="1400"/>
              <a:buFont typeface="Arial" panose="020B0604020202020204" pitchFamily="34" charset="0"/>
              <a:buChar char="•"/>
            </a:pPr>
            <a:r>
              <a:rPr lang="en-US" dirty="0"/>
              <a:t>Strong reliance on </a:t>
            </a:r>
            <a:r>
              <a:rPr lang="en-US" b="1" dirty="0"/>
              <a:t>manual code reviews</a:t>
            </a:r>
          </a:p>
          <a:p>
            <a:pPr marL="285750" indent="-285750">
              <a:spcBef>
                <a:spcPts val="633"/>
              </a:spcBef>
              <a:buSzPts val="1400"/>
              <a:buFont typeface="Arial" panose="020B0604020202020204" pitchFamily="34" charset="0"/>
              <a:buChar char="•"/>
            </a:pPr>
            <a:r>
              <a:rPr lang="en-US" b="1" dirty="0"/>
              <a:t>Recurring</a:t>
            </a:r>
            <a:r>
              <a:rPr lang="en-US" dirty="0"/>
              <a:t>, cost &amp; time investment (3x feature </a:t>
            </a:r>
            <a:r>
              <a:rPr lang="en-US" dirty="0" err="1"/>
              <a:t>impl</a:t>
            </a:r>
            <a:r>
              <a:rPr lang="en-US" dirty="0"/>
              <a:t>. cost)</a:t>
            </a:r>
          </a:p>
          <a:p>
            <a:pPr marL="285750" indent="-285750">
              <a:spcBef>
                <a:spcPts val="633"/>
              </a:spcBef>
              <a:buSzPts val="1400"/>
              <a:buFont typeface="Arial" panose="020B0604020202020204" pitchFamily="34" charset="0"/>
              <a:buChar char="•"/>
            </a:pPr>
            <a:endParaRPr lang="en-US" dirty="0"/>
          </a:p>
          <a:p>
            <a:pPr>
              <a:spcBef>
                <a:spcPts val="633"/>
              </a:spcBef>
              <a:buSzPts val="1400"/>
            </a:pPr>
            <a:r>
              <a:rPr lang="en-US" sz="1400" b="1" dirty="0"/>
              <a:t>How to scale our workflow to tackle modern challenges?</a:t>
            </a:r>
          </a:p>
        </p:txBody>
      </p:sp>
    </p:spTree>
    <p:extLst>
      <p:ext uri="{BB962C8B-B14F-4D97-AF65-F5344CB8AC3E}">
        <p14:creationId xmlns:p14="http://schemas.microsoft.com/office/powerpoint/2010/main" val="59365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293968239d9_0_182"/>
          <p:cNvSpPr txBox="1">
            <a:spLocks noGrp="1"/>
          </p:cNvSpPr>
          <p:nvPr>
            <p:ph type="title"/>
          </p:nvPr>
        </p:nvSpPr>
        <p:spPr>
          <a:xfrm>
            <a:off x="5" y="-33867"/>
            <a:ext cx="12238500" cy="611700"/>
          </a:xfrm>
          <a:prstGeom prst="rect">
            <a:avLst/>
          </a:prstGeom>
          <a:noFill/>
          <a:ln>
            <a:noFill/>
          </a:ln>
        </p:spPr>
        <p:txBody>
          <a:bodyPr spcFirstLastPara="1" wrap="square" lIns="0" tIns="0" rIns="0" bIns="0" anchor="ctr" anchorCtr="0">
            <a:noAutofit/>
          </a:bodyPr>
          <a:lstStyle/>
          <a:p>
            <a:pPr marL="0" lvl="0" indent="0" algn="ctr" rtl="0">
              <a:lnSpc>
                <a:spcPct val="110000"/>
              </a:lnSpc>
              <a:spcBef>
                <a:spcPts val="0"/>
              </a:spcBef>
              <a:spcAft>
                <a:spcPts val="0"/>
              </a:spcAft>
              <a:buSzPts val="1400"/>
              <a:buNone/>
            </a:pPr>
            <a:r>
              <a:rPr lang="fr-FR" dirty="0"/>
              <a:t>(Th)</a:t>
            </a:r>
            <a:r>
              <a:rPr lang="fr-FR" dirty="0" err="1"/>
              <a:t>Rusting</a:t>
            </a:r>
            <a:r>
              <a:rPr lang="fr-FR" dirty="0"/>
              <a:t> </a:t>
            </a:r>
            <a:r>
              <a:rPr lang="fr-FR" dirty="0" err="1"/>
              <a:t>Forward</a:t>
            </a:r>
            <a:endParaRPr dirty="0"/>
          </a:p>
        </p:txBody>
      </p:sp>
      <p:sp>
        <p:nvSpPr>
          <p:cNvPr id="162" name="Google Shape;162;g293968239d9_0_182"/>
          <p:cNvSpPr txBox="1">
            <a:spLocks noGrp="1"/>
          </p:cNvSpPr>
          <p:nvPr>
            <p:ph type="body" idx="1"/>
          </p:nvPr>
        </p:nvSpPr>
        <p:spPr>
          <a:xfrm>
            <a:off x="472022" y="1078977"/>
            <a:ext cx="11247900" cy="86412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633"/>
              </a:spcBef>
              <a:spcAft>
                <a:spcPts val="0"/>
              </a:spcAft>
              <a:buSzPts val="1400"/>
              <a:buNone/>
            </a:pPr>
            <a:r>
              <a:rPr lang="en-GB" sz="1900" b="1" dirty="0"/>
              <a:t>Study “Using game engine techniques and Rust to modernize On Board software” (OXYDE)</a:t>
            </a:r>
          </a:p>
          <a:p>
            <a:pPr marL="0" lvl="0" indent="0" algn="r" rtl="0">
              <a:lnSpc>
                <a:spcPct val="100000"/>
              </a:lnSpc>
              <a:spcBef>
                <a:spcPts val="633"/>
              </a:spcBef>
              <a:spcAft>
                <a:spcPts val="0"/>
              </a:spcAft>
              <a:buSzPts val="1400"/>
              <a:buNone/>
            </a:pPr>
            <a:r>
              <a:rPr lang="en-GB" sz="1900" b="1" dirty="0"/>
              <a:t> </a:t>
            </a:r>
            <a:r>
              <a:rPr lang="en-GB" sz="1700" dirty="0"/>
              <a:t>ESA Contract No.140066/22/NL/GLC/</a:t>
            </a:r>
            <a:r>
              <a:rPr lang="en-GB" sz="1700" dirty="0" err="1"/>
              <a:t>ov</a:t>
            </a:r>
            <a:endParaRPr lang="en-GB" sz="1900" dirty="0"/>
          </a:p>
          <a:p>
            <a:pPr marL="0" lvl="0" indent="0" algn="l" rtl="0">
              <a:lnSpc>
                <a:spcPct val="100000"/>
              </a:lnSpc>
              <a:spcBef>
                <a:spcPts val="0"/>
              </a:spcBef>
              <a:spcAft>
                <a:spcPts val="0"/>
              </a:spcAft>
              <a:buNone/>
            </a:pPr>
            <a:endParaRPr lang="en-GB" sz="1900" dirty="0"/>
          </a:p>
        </p:txBody>
      </p:sp>
      <p:pic>
        <p:nvPicPr>
          <p:cNvPr id="167" name="Google Shape;167;g293968239d9_0_18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172325" y="4972693"/>
            <a:ext cx="1308434" cy="1257025"/>
          </a:xfrm>
          <a:prstGeom prst="rect">
            <a:avLst/>
          </a:prstGeom>
          <a:noFill/>
          <a:ln>
            <a:noFill/>
          </a:ln>
        </p:spPr>
      </p:pic>
      <p:sp>
        <p:nvSpPr>
          <p:cNvPr id="168" name="Google Shape;168;g293968239d9_0_182"/>
          <p:cNvSpPr txBox="1">
            <a:spLocks noGrp="1"/>
          </p:cNvSpPr>
          <p:nvPr>
            <p:ph type="sldNum" idx="12"/>
          </p:nvPr>
        </p:nvSpPr>
        <p:spPr>
          <a:xfrm>
            <a:off x="123901" y="6444000"/>
            <a:ext cx="654900" cy="225300"/>
          </a:xfrm>
          <a:prstGeom prst="rect">
            <a:avLst/>
          </a:prstGeom>
        </p:spPr>
        <p:txBody>
          <a:bodyPr spcFirstLastPara="1" wrap="square" lIns="91400" tIns="45700" rIns="91400" bIns="45700" anchor="t"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fr-FR"/>
              <a:t>7</a:t>
            </a:fld>
            <a:endParaRPr/>
          </a:p>
        </p:txBody>
      </p:sp>
      <p:pic>
        <p:nvPicPr>
          <p:cNvPr id="10" name="Google Shape;180;g2124bb3f8a4_0_154">
            <a:extLst>
              <a:ext uri="{FF2B5EF4-FFF2-40B4-BE49-F238E27FC236}">
                <a16:creationId xmlns:a16="http://schemas.microsoft.com/office/drawing/2014/main" id="{10F733F7-A81F-4BBF-93D0-F5AA06B26A6C}"/>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899859" y="5269991"/>
            <a:ext cx="2649649" cy="662431"/>
          </a:xfrm>
          <a:prstGeom prst="rect">
            <a:avLst/>
          </a:prstGeom>
          <a:noFill/>
          <a:ln>
            <a:noFill/>
          </a:ln>
        </p:spPr>
      </p:pic>
      <p:pic>
        <p:nvPicPr>
          <p:cNvPr id="9" name="Image 8">
            <a:extLst>
              <a:ext uri="{FF2B5EF4-FFF2-40B4-BE49-F238E27FC236}">
                <a16:creationId xmlns:a16="http://schemas.microsoft.com/office/drawing/2014/main" id="{65F8F4C1-9A12-442B-98E5-647F1DF94399}"/>
              </a:ext>
            </a:extLst>
          </p:cNvPr>
          <p:cNvPicPr>
            <a:picLocks noChangeAspect="1"/>
          </p:cNvPicPr>
          <p:nvPr/>
        </p:nvPicPr>
        <p:blipFill rotWithShape="1">
          <a:blip r:embed="rId5"/>
          <a:srcRect l="1" r="40006"/>
          <a:stretch/>
        </p:blipFill>
        <p:spPr>
          <a:xfrm>
            <a:off x="6884608" y="2052935"/>
            <a:ext cx="4975991" cy="2809922"/>
          </a:xfrm>
          <a:prstGeom prst="rect">
            <a:avLst/>
          </a:prstGeom>
        </p:spPr>
      </p:pic>
      <p:sp>
        <p:nvSpPr>
          <p:cNvPr id="11" name="Google Shape;162;g293968239d9_0_182">
            <a:extLst>
              <a:ext uri="{FF2B5EF4-FFF2-40B4-BE49-F238E27FC236}">
                <a16:creationId xmlns:a16="http://schemas.microsoft.com/office/drawing/2014/main" id="{3647E936-784E-408F-87CF-2E14F3EE2AA1}"/>
              </a:ext>
            </a:extLst>
          </p:cNvPr>
          <p:cNvSpPr txBox="1">
            <a:spLocks/>
          </p:cNvSpPr>
          <p:nvPr/>
        </p:nvSpPr>
        <p:spPr>
          <a:xfrm>
            <a:off x="472022" y="2887225"/>
            <a:ext cx="5890678" cy="378207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633"/>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1pPr>
            <a:lvl2pPr marL="914400" marR="0" lvl="1" indent="-342900" algn="l" rtl="0">
              <a:lnSpc>
                <a:spcPct val="100000"/>
              </a:lnSpc>
              <a:spcBef>
                <a:spcPts val="633"/>
              </a:spcBef>
              <a:spcAft>
                <a:spcPts val="0"/>
              </a:spcAft>
              <a:buClr>
                <a:srgbClr val="0085AD"/>
              </a:buClr>
              <a:buSzPts val="1800"/>
              <a:buFont typeface="Arial"/>
              <a:buChar char="•"/>
              <a:defRPr sz="1700" b="0" i="0" u="none" strike="noStrike" cap="none">
                <a:solidFill>
                  <a:srgbClr val="4D4D4D"/>
                </a:solidFill>
                <a:latin typeface="Calibri"/>
                <a:ea typeface="Calibri"/>
                <a:cs typeface="Calibri"/>
                <a:sym typeface="Calibri"/>
              </a:defRPr>
            </a:lvl2pPr>
            <a:lvl3pPr marL="1371600" marR="0" lvl="2" indent="-342900" algn="l" rtl="0">
              <a:lnSpc>
                <a:spcPct val="100000"/>
              </a:lnSpc>
              <a:spcBef>
                <a:spcPts val="633"/>
              </a:spcBef>
              <a:spcAft>
                <a:spcPts val="0"/>
              </a:spcAft>
              <a:buClr>
                <a:srgbClr val="6399AE"/>
              </a:buClr>
              <a:buSzPts val="1800"/>
              <a:buFont typeface="Arial"/>
              <a:buChar char="•"/>
              <a:defRPr sz="1500" b="0" i="0" u="none" strike="noStrike" cap="none">
                <a:solidFill>
                  <a:srgbClr val="4D4D4D"/>
                </a:solidFill>
                <a:latin typeface="Calibri"/>
                <a:ea typeface="Calibri"/>
                <a:cs typeface="Calibri"/>
                <a:sym typeface="Calibri"/>
              </a:defRPr>
            </a:lvl3pPr>
            <a:lvl4pPr marL="1828800" marR="0" lvl="3" indent="-342900" algn="l" rtl="0">
              <a:lnSpc>
                <a:spcPct val="100000"/>
              </a:lnSpc>
              <a:spcBef>
                <a:spcPts val="633"/>
              </a:spcBef>
              <a:spcAft>
                <a:spcPts val="0"/>
              </a:spcAft>
              <a:buClr>
                <a:srgbClr val="595959"/>
              </a:buClr>
              <a:buSzPts val="1800"/>
              <a:buFont typeface="Arial"/>
              <a:buChar char="•"/>
              <a:defRPr sz="1500" b="0" i="0" u="none" strike="noStrike" cap="none">
                <a:solidFill>
                  <a:srgbClr val="4D4D4D"/>
                </a:solidFill>
                <a:latin typeface="Calibri"/>
                <a:ea typeface="Calibri"/>
                <a:cs typeface="Calibri"/>
                <a:sym typeface="Calibri"/>
              </a:defRPr>
            </a:lvl4pPr>
            <a:lvl5pPr marL="2286000" marR="0" lvl="4" indent="-342900" algn="l" rtl="0">
              <a:lnSpc>
                <a:spcPct val="115000"/>
              </a:lnSpc>
              <a:spcBef>
                <a:spcPts val="633"/>
              </a:spcBef>
              <a:spcAft>
                <a:spcPts val="0"/>
              </a:spcAft>
              <a:buClr>
                <a:schemeClr val="dk1"/>
              </a:buClr>
              <a:buSzPts val="1800"/>
              <a:buFont typeface="Arial"/>
              <a:buChar char="•"/>
              <a:defRPr sz="1200" b="0" i="0" u="none" strike="noStrike" cap="none">
                <a:solidFill>
                  <a:srgbClr val="595959"/>
                </a:solidFill>
                <a:latin typeface="Calibri"/>
                <a:ea typeface="Calibri"/>
                <a:cs typeface="Calibri"/>
                <a:sym typeface="Calibri"/>
              </a:defRPr>
            </a:lvl5pPr>
            <a:lvl6pPr marL="2743200" marR="0" lvl="5" indent="-342900" algn="l" rtl="0">
              <a:lnSpc>
                <a:spcPct val="115000"/>
              </a:lnSpc>
              <a:spcBef>
                <a:spcPts val="0"/>
              </a:spcBef>
              <a:spcAft>
                <a:spcPts val="0"/>
              </a:spcAft>
              <a:buClr>
                <a:srgbClr val="595959"/>
              </a:buClr>
              <a:buSzPts val="1800"/>
              <a:buFont typeface="Arial"/>
              <a:buChar char="•"/>
              <a:defRPr sz="1200" b="0" i="0" u="none" strike="noStrike" cap="none">
                <a:solidFill>
                  <a:srgbClr val="595959"/>
                </a:solidFill>
                <a:latin typeface="Calibri"/>
                <a:ea typeface="Calibri"/>
                <a:cs typeface="Calibri"/>
                <a:sym typeface="Calibri"/>
              </a:defRPr>
            </a:lvl6pPr>
            <a:lvl7pPr marL="3200400" marR="0" lvl="6" indent="-342900" algn="l" rtl="0">
              <a:lnSpc>
                <a:spcPct val="115000"/>
              </a:lnSpc>
              <a:spcBef>
                <a:spcPts val="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7pPr>
            <a:lvl8pPr marL="3657600" marR="0" lvl="7" indent="-342900" algn="l" rtl="0">
              <a:lnSpc>
                <a:spcPct val="115000"/>
              </a:lnSpc>
              <a:spcBef>
                <a:spcPts val="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8pPr>
            <a:lvl9pPr marL="4114800" marR="0" lvl="8" indent="-342900" algn="l" rtl="0">
              <a:lnSpc>
                <a:spcPct val="115000"/>
              </a:lnSpc>
              <a:spcBef>
                <a:spcPts val="0"/>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9pPr>
          </a:lstStyle>
          <a:p>
            <a:pPr marL="0" indent="0"/>
            <a:r>
              <a:rPr lang="en-GB" sz="1900" b="1" dirty="0"/>
              <a:t>Methodology</a:t>
            </a:r>
          </a:p>
          <a:p>
            <a:pPr indent="-323850">
              <a:buSzPts val="1500"/>
              <a:buFont typeface="Arial"/>
              <a:buChar char="●"/>
            </a:pPr>
            <a:r>
              <a:rPr lang="en-GB" sz="1900" dirty="0"/>
              <a:t>Build factual evidence of potential migration trade-offs</a:t>
            </a:r>
          </a:p>
          <a:p>
            <a:pPr indent="-323850">
              <a:buSzPts val="1500"/>
              <a:buFont typeface="Arial"/>
              <a:buChar char="●"/>
            </a:pPr>
            <a:r>
              <a:rPr lang="en-US" sz="1900" dirty="0"/>
              <a:t>Leverage existing code review database </a:t>
            </a:r>
          </a:p>
          <a:p>
            <a:pPr indent="-323850">
              <a:buSzPts val="1500"/>
              <a:buFont typeface="Arial"/>
              <a:buChar char="●"/>
            </a:pPr>
            <a:r>
              <a:rPr lang="en-GB" sz="1900" dirty="0"/>
              <a:t>Focus on business-specific functions, instead of rewriting everything from scratch, in Rust</a:t>
            </a:r>
          </a:p>
          <a:p>
            <a:pPr marL="133350" indent="0">
              <a:spcBef>
                <a:spcPts val="0"/>
              </a:spcBef>
              <a:buSzPts val="1500"/>
            </a:pPr>
            <a:endParaRPr lang="en-GB" sz="1900" dirty="0"/>
          </a:p>
          <a:p>
            <a:pPr marL="0" indent="0">
              <a:spcBef>
                <a:spcPts val="0"/>
              </a:spcBef>
            </a:pPr>
            <a:endParaRPr lang="en-GB" sz="1900" dirty="0"/>
          </a:p>
        </p:txBody>
      </p:sp>
      <p:sp>
        <p:nvSpPr>
          <p:cNvPr id="12" name="Flèche : pentagone 11">
            <a:extLst>
              <a:ext uri="{FF2B5EF4-FFF2-40B4-BE49-F238E27FC236}">
                <a16:creationId xmlns:a16="http://schemas.microsoft.com/office/drawing/2014/main" id="{9627ECA5-815B-4B1F-AF14-50DE2DAF8BF2}"/>
              </a:ext>
            </a:extLst>
          </p:cNvPr>
          <p:cNvSpPr/>
          <p:nvPr/>
        </p:nvSpPr>
        <p:spPr>
          <a:xfrm>
            <a:off x="472022" y="2204986"/>
            <a:ext cx="5886456" cy="478515"/>
          </a:xfrm>
          <a:prstGeom prst="homePlate">
            <a:avLst>
              <a:gd name="adj" fmla="val 16961"/>
            </a:avLst>
          </a:prstGeom>
          <a:solidFill>
            <a:srgbClr val="0085AD"/>
          </a:solidFill>
          <a:ln>
            <a:solidFill>
              <a:srgbClr val="0085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rtl="0">
              <a:lnSpc>
                <a:spcPct val="100000"/>
              </a:lnSpc>
              <a:spcBef>
                <a:spcPts val="633"/>
              </a:spcBef>
              <a:spcAft>
                <a:spcPts val="0"/>
              </a:spcAft>
              <a:buSzPts val="1400"/>
            </a:pPr>
            <a:r>
              <a:rPr lang="en-US" sz="1600" b="1" dirty="0"/>
              <a:t>Port telecom payload to Rust, using ECS design principle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361A4D60-8AE0-44D0-BD8B-3B7717478099}"/>
              </a:ext>
            </a:extLst>
          </p:cNvPr>
          <p:cNvSpPr>
            <a:spLocks noGrp="1"/>
          </p:cNvSpPr>
          <p:nvPr>
            <p:ph type="title"/>
          </p:nvPr>
        </p:nvSpPr>
        <p:spPr/>
        <p:txBody>
          <a:bodyPr/>
          <a:lstStyle/>
          <a:p>
            <a:r>
              <a:rPr lang="en-US" dirty="0"/>
              <a:t>SW Mitigation of HW Resets</a:t>
            </a:r>
            <a:endParaRPr lang="en-GB" dirty="0"/>
          </a:p>
        </p:txBody>
      </p:sp>
      <p:sp>
        <p:nvSpPr>
          <p:cNvPr id="6" name="Espace réservé du texte 5">
            <a:extLst>
              <a:ext uri="{FF2B5EF4-FFF2-40B4-BE49-F238E27FC236}">
                <a16:creationId xmlns:a16="http://schemas.microsoft.com/office/drawing/2014/main" id="{CC316CBB-0BAC-4C28-B18F-B5B39FD4C538}"/>
              </a:ext>
            </a:extLst>
          </p:cNvPr>
          <p:cNvSpPr>
            <a:spLocks noGrp="1"/>
          </p:cNvSpPr>
          <p:nvPr>
            <p:ph type="body" idx="1"/>
          </p:nvPr>
        </p:nvSpPr>
        <p:spPr>
          <a:xfrm>
            <a:off x="472022" y="1453896"/>
            <a:ext cx="11247967" cy="4840817"/>
          </a:xfrm>
        </p:spPr>
        <p:txBody>
          <a:bodyPr/>
          <a:lstStyle/>
          <a:p>
            <a:r>
              <a:rPr lang="en-GB" dirty="0"/>
              <a:t>Minimize impact of SW/HW resets on mission</a:t>
            </a:r>
          </a:p>
          <a:p>
            <a:pPr marL="514350" indent="-285750">
              <a:buFont typeface="Arial" panose="020B0604020202020204" pitchFamily="34" charset="0"/>
              <a:buChar char="•"/>
            </a:pPr>
            <a:r>
              <a:rPr lang="en-GB" dirty="0"/>
              <a:t>Identify vital execution context for critical business functions (≈500 MB) </a:t>
            </a:r>
          </a:p>
          <a:p>
            <a:pPr marL="514350" indent="-285750">
              <a:buFont typeface="Arial" panose="020B0604020202020204" pitchFamily="34" charset="0"/>
              <a:buChar char="•"/>
            </a:pPr>
            <a:r>
              <a:rPr lang="en-GB" dirty="0"/>
              <a:t>Periodically snapshot context into reliable storage</a:t>
            </a:r>
          </a:p>
          <a:p>
            <a:pPr marL="514350" indent="-285750">
              <a:buFont typeface="Arial" panose="020B0604020202020204" pitchFamily="34" charset="0"/>
              <a:buChar char="•"/>
            </a:pPr>
            <a:r>
              <a:rPr lang="en-GB" dirty="0"/>
              <a:t>Automatically restore latest archive at reboot</a:t>
            </a:r>
          </a:p>
          <a:p>
            <a:endParaRPr lang="en-GB" dirty="0"/>
          </a:p>
          <a:p>
            <a:r>
              <a:rPr lang="en-GB" b="1" dirty="0"/>
              <a:t>Key non-functional requirements</a:t>
            </a:r>
          </a:p>
          <a:p>
            <a:pPr marL="514350" indent="-285750">
              <a:buFont typeface="Arial" panose="020B0604020202020204" pitchFamily="34" charset="0"/>
              <a:buChar char="•"/>
            </a:pPr>
            <a:r>
              <a:rPr lang="en-GB" dirty="0"/>
              <a:t>Prevent data corruption due to concurrent context updates during backups</a:t>
            </a:r>
          </a:p>
          <a:p>
            <a:pPr marL="514350" indent="-285750">
              <a:buFont typeface="Arial" panose="020B0604020202020204" pitchFamily="34" charset="0"/>
              <a:buChar char="•"/>
            </a:pPr>
            <a:r>
              <a:rPr lang="en-GB" dirty="0"/>
              <a:t>Minimize Flash device power on cycles to maximize device lifetime</a:t>
            </a:r>
          </a:p>
          <a:p>
            <a:pPr marL="228600" indent="0"/>
            <a:endParaRPr lang="en-GB" dirty="0"/>
          </a:p>
          <a:p>
            <a:endParaRPr lang="en-GB" dirty="0"/>
          </a:p>
        </p:txBody>
      </p:sp>
      <p:sp>
        <p:nvSpPr>
          <p:cNvPr id="4" name="Espace réservé du numéro de diapositive 3">
            <a:extLst>
              <a:ext uri="{FF2B5EF4-FFF2-40B4-BE49-F238E27FC236}">
                <a16:creationId xmlns:a16="http://schemas.microsoft.com/office/drawing/2014/main" id="{DF8A5A86-A2B3-4F8C-B251-1F69A99257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8</a:t>
            </a:fld>
            <a:endParaRPr lang="fr-FR"/>
          </a:p>
        </p:txBody>
      </p:sp>
      <p:grpSp>
        <p:nvGrpSpPr>
          <p:cNvPr id="7" name="Google Shape;208;g293968239d9_0_66">
            <a:extLst>
              <a:ext uri="{FF2B5EF4-FFF2-40B4-BE49-F238E27FC236}">
                <a16:creationId xmlns:a16="http://schemas.microsoft.com/office/drawing/2014/main" id="{48375421-1E81-4D4E-81CD-664C5E77610C}"/>
              </a:ext>
            </a:extLst>
          </p:cNvPr>
          <p:cNvGrpSpPr/>
          <p:nvPr/>
        </p:nvGrpSpPr>
        <p:grpSpPr>
          <a:xfrm>
            <a:off x="8984141" y="1400348"/>
            <a:ext cx="2019372" cy="3346431"/>
            <a:chOff x="10409415" y="3430590"/>
            <a:chExt cx="1688297" cy="2797785"/>
          </a:xfrm>
        </p:grpSpPr>
        <p:pic>
          <p:nvPicPr>
            <p:cNvPr id="8" name="Google Shape;209;g293968239d9_0_66">
              <a:extLst>
                <a:ext uri="{FF2B5EF4-FFF2-40B4-BE49-F238E27FC236}">
                  <a16:creationId xmlns:a16="http://schemas.microsoft.com/office/drawing/2014/main" id="{19015C57-C49F-4874-9187-3CB6484B4C37}"/>
                </a:ext>
              </a:extLst>
            </p:cNvPr>
            <p:cNvPicPr preferRelativeResize="0"/>
            <p:nvPr/>
          </p:nvPicPr>
          <p:blipFill>
            <a:blip r:embed="rId3">
              <a:alphaModFix/>
            </a:blip>
            <a:stretch>
              <a:fillRect/>
            </a:stretch>
          </p:blipFill>
          <p:spPr>
            <a:xfrm>
              <a:off x="10409415" y="4507275"/>
              <a:ext cx="1688297" cy="837475"/>
            </a:xfrm>
            <a:prstGeom prst="rect">
              <a:avLst/>
            </a:prstGeom>
            <a:noFill/>
            <a:ln>
              <a:noFill/>
            </a:ln>
          </p:spPr>
        </p:pic>
        <p:pic>
          <p:nvPicPr>
            <p:cNvPr id="9" name="Google Shape;210;g293968239d9_0_66">
              <a:extLst>
                <a:ext uri="{FF2B5EF4-FFF2-40B4-BE49-F238E27FC236}">
                  <a16:creationId xmlns:a16="http://schemas.microsoft.com/office/drawing/2014/main" id="{2C6F0FDC-0CF2-4B07-B82C-C3DF633DFDFA}"/>
                </a:ext>
              </a:extLst>
            </p:cNvPr>
            <p:cNvPicPr preferRelativeResize="0"/>
            <p:nvPr/>
          </p:nvPicPr>
          <p:blipFill>
            <a:blip r:embed="rId4">
              <a:alphaModFix/>
            </a:blip>
            <a:stretch>
              <a:fillRect/>
            </a:stretch>
          </p:blipFill>
          <p:spPr>
            <a:xfrm>
              <a:off x="10679450" y="5537500"/>
              <a:ext cx="1148225" cy="690875"/>
            </a:xfrm>
            <a:prstGeom prst="rect">
              <a:avLst/>
            </a:prstGeom>
            <a:noFill/>
            <a:ln>
              <a:noFill/>
            </a:ln>
          </p:spPr>
        </p:pic>
        <p:grpSp>
          <p:nvGrpSpPr>
            <p:cNvPr id="10" name="Google Shape;211;g293968239d9_0_66">
              <a:extLst>
                <a:ext uri="{FF2B5EF4-FFF2-40B4-BE49-F238E27FC236}">
                  <a16:creationId xmlns:a16="http://schemas.microsoft.com/office/drawing/2014/main" id="{3AA2EC10-BEDF-4D0F-95A6-643E4D6F6F32}"/>
                </a:ext>
              </a:extLst>
            </p:cNvPr>
            <p:cNvGrpSpPr/>
            <p:nvPr/>
          </p:nvGrpSpPr>
          <p:grpSpPr>
            <a:xfrm>
              <a:off x="10738578" y="3430590"/>
              <a:ext cx="1029981" cy="837476"/>
              <a:chOff x="5687125" y="3391825"/>
              <a:chExt cx="1375325" cy="1118275"/>
            </a:xfrm>
          </p:grpSpPr>
          <p:pic>
            <p:nvPicPr>
              <p:cNvPr id="30" name="Google Shape;212;g293968239d9_0_66">
                <a:extLst>
                  <a:ext uri="{FF2B5EF4-FFF2-40B4-BE49-F238E27FC236}">
                    <a16:creationId xmlns:a16="http://schemas.microsoft.com/office/drawing/2014/main" id="{0CE09165-38DD-4023-9869-2B73DECDAD82}"/>
                  </a:ext>
                </a:extLst>
              </p:cNvPr>
              <p:cNvPicPr preferRelativeResize="0"/>
              <p:nvPr/>
            </p:nvPicPr>
            <p:blipFill>
              <a:blip r:embed="rId5">
                <a:alphaModFix/>
              </a:blip>
              <a:stretch>
                <a:fillRect/>
              </a:stretch>
            </p:blipFill>
            <p:spPr>
              <a:xfrm>
                <a:off x="5687125" y="3391825"/>
                <a:ext cx="1375325" cy="1118275"/>
              </a:xfrm>
              <a:prstGeom prst="rect">
                <a:avLst/>
              </a:prstGeom>
              <a:noFill/>
              <a:ln>
                <a:noFill/>
              </a:ln>
            </p:spPr>
          </p:pic>
          <p:pic>
            <p:nvPicPr>
              <p:cNvPr id="31" name="Google Shape;213;g293968239d9_0_66">
                <a:extLst>
                  <a:ext uri="{FF2B5EF4-FFF2-40B4-BE49-F238E27FC236}">
                    <a16:creationId xmlns:a16="http://schemas.microsoft.com/office/drawing/2014/main" id="{D71DBA4F-AE7D-4C65-A114-743E78976FFE}"/>
                  </a:ext>
                </a:extLst>
              </p:cNvPr>
              <p:cNvPicPr preferRelativeResize="0"/>
              <p:nvPr/>
            </p:nvPicPr>
            <p:blipFill>
              <a:blip r:embed="rId6">
                <a:alphaModFix/>
              </a:blip>
              <a:stretch>
                <a:fillRect/>
              </a:stretch>
            </p:blipFill>
            <p:spPr>
              <a:xfrm>
                <a:off x="5893749" y="3620624"/>
                <a:ext cx="793600" cy="798476"/>
              </a:xfrm>
              <a:prstGeom prst="rect">
                <a:avLst/>
              </a:prstGeom>
              <a:noFill/>
              <a:ln>
                <a:noFill/>
              </a:ln>
            </p:spPr>
          </p:pic>
        </p:grpSp>
        <p:sp>
          <p:nvSpPr>
            <p:cNvPr id="11" name="Google Shape;214;g293968239d9_0_66">
              <a:extLst>
                <a:ext uri="{FF2B5EF4-FFF2-40B4-BE49-F238E27FC236}">
                  <a16:creationId xmlns:a16="http://schemas.microsoft.com/office/drawing/2014/main" id="{089816E8-6B9E-4D2D-9D70-5C135F7E1840}"/>
                </a:ext>
              </a:extLst>
            </p:cNvPr>
            <p:cNvSpPr/>
            <p:nvPr/>
          </p:nvSpPr>
          <p:spPr>
            <a:xfrm>
              <a:off x="10796150" y="4725100"/>
              <a:ext cx="57000" cy="4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 name="Google Shape;215;g293968239d9_0_66">
              <a:extLst>
                <a:ext uri="{FF2B5EF4-FFF2-40B4-BE49-F238E27FC236}">
                  <a16:creationId xmlns:a16="http://schemas.microsoft.com/office/drawing/2014/main" id="{02A97AB7-A761-402C-86C5-F23EF27794D4}"/>
                </a:ext>
              </a:extLst>
            </p:cNvPr>
            <p:cNvSpPr/>
            <p:nvPr/>
          </p:nvSpPr>
          <p:spPr>
            <a:xfrm>
              <a:off x="11053100" y="4612500"/>
              <a:ext cx="57000" cy="4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 name="Google Shape;216;g293968239d9_0_66">
              <a:extLst>
                <a:ext uri="{FF2B5EF4-FFF2-40B4-BE49-F238E27FC236}">
                  <a16:creationId xmlns:a16="http://schemas.microsoft.com/office/drawing/2014/main" id="{F5691363-A7C6-4C6A-8BF4-54BE78D5F1AE}"/>
                </a:ext>
              </a:extLst>
            </p:cNvPr>
            <p:cNvSpPr/>
            <p:nvPr/>
          </p:nvSpPr>
          <p:spPr>
            <a:xfrm>
              <a:off x="11527000" y="4635050"/>
              <a:ext cx="57000" cy="4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 name="Google Shape;217;g293968239d9_0_66">
              <a:extLst>
                <a:ext uri="{FF2B5EF4-FFF2-40B4-BE49-F238E27FC236}">
                  <a16:creationId xmlns:a16="http://schemas.microsoft.com/office/drawing/2014/main" id="{5F20FE4A-283F-4159-97BC-EC838E89B186}"/>
                </a:ext>
              </a:extLst>
            </p:cNvPr>
            <p:cNvSpPr/>
            <p:nvPr/>
          </p:nvSpPr>
          <p:spPr>
            <a:xfrm>
              <a:off x="11741725" y="4635050"/>
              <a:ext cx="57000" cy="4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 name="Google Shape;218;g293968239d9_0_66">
              <a:extLst>
                <a:ext uri="{FF2B5EF4-FFF2-40B4-BE49-F238E27FC236}">
                  <a16:creationId xmlns:a16="http://schemas.microsoft.com/office/drawing/2014/main" id="{A747A32B-9E83-40F7-AE10-3B900ECDD679}"/>
                </a:ext>
              </a:extLst>
            </p:cNvPr>
            <p:cNvSpPr/>
            <p:nvPr/>
          </p:nvSpPr>
          <p:spPr>
            <a:xfrm>
              <a:off x="11129575" y="3949650"/>
              <a:ext cx="57000" cy="4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 name="Google Shape;219;g293968239d9_0_66">
              <a:extLst>
                <a:ext uri="{FF2B5EF4-FFF2-40B4-BE49-F238E27FC236}">
                  <a16:creationId xmlns:a16="http://schemas.microsoft.com/office/drawing/2014/main" id="{F9FAC0E8-1E68-4082-B4C4-6E224D918885}"/>
                </a:ext>
              </a:extLst>
            </p:cNvPr>
            <p:cNvSpPr/>
            <p:nvPr/>
          </p:nvSpPr>
          <p:spPr>
            <a:xfrm>
              <a:off x="10996100" y="5587850"/>
              <a:ext cx="57000" cy="4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 name="Google Shape;220;g293968239d9_0_66">
              <a:extLst>
                <a:ext uri="{FF2B5EF4-FFF2-40B4-BE49-F238E27FC236}">
                  <a16:creationId xmlns:a16="http://schemas.microsoft.com/office/drawing/2014/main" id="{C2141BE0-D3C2-4EA9-ABD4-90A09E4D371D}"/>
                </a:ext>
              </a:extLst>
            </p:cNvPr>
            <p:cNvSpPr/>
            <p:nvPr/>
          </p:nvSpPr>
          <p:spPr>
            <a:xfrm>
              <a:off x="11409900" y="5587850"/>
              <a:ext cx="57000" cy="4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18" name="Google Shape;221;g293968239d9_0_66">
              <a:extLst>
                <a:ext uri="{FF2B5EF4-FFF2-40B4-BE49-F238E27FC236}">
                  <a16:creationId xmlns:a16="http://schemas.microsoft.com/office/drawing/2014/main" id="{D87FD43A-CF54-477D-B9E2-7DE8BDA85F9E}"/>
                </a:ext>
              </a:extLst>
            </p:cNvPr>
            <p:cNvCxnSpPr>
              <a:endCxn id="15" idx="3"/>
            </p:cNvCxnSpPr>
            <p:nvPr/>
          </p:nvCxnSpPr>
          <p:spPr>
            <a:xfrm rot="5400000" flipH="1">
              <a:off x="11146375" y="4012350"/>
              <a:ext cx="663000" cy="582600"/>
            </a:xfrm>
            <a:prstGeom prst="curvedConnector2">
              <a:avLst/>
            </a:prstGeom>
            <a:noFill/>
            <a:ln w="19050" cap="flat" cmpd="sng">
              <a:solidFill>
                <a:srgbClr val="FF9900"/>
              </a:solidFill>
              <a:prstDash val="solid"/>
              <a:round/>
              <a:headEnd type="none" w="med" len="med"/>
              <a:tailEnd type="stealth" w="med" len="med"/>
            </a:ln>
          </p:spPr>
        </p:cxnSp>
        <p:sp>
          <p:nvSpPr>
            <p:cNvPr id="19" name="Google Shape;222;g293968239d9_0_66">
              <a:extLst>
                <a:ext uri="{FF2B5EF4-FFF2-40B4-BE49-F238E27FC236}">
                  <a16:creationId xmlns:a16="http://schemas.microsoft.com/office/drawing/2014/main" id="{78C4B599-ED11-4D90-958B-B9068CF5B6D0}"/>
                </a:ext>
              </a:extLst>
            </p:cNvPr>
            <p:cNvSpPr/>
            <p:nvPr/>
          </p:nvSpPr>
          <p:spPr>
            <a:xfrm>
              <a:off x="11210213" y="4047900"/>
              <a:ext cx="57000" cy="4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20" name="Google Shape;223;g293968239d9_0_66">
              <a:extLst>
                <a:ext uri="{FF2B5EF4-FFF2-40B4-BE49-F238E27FC236}">
                  <a16:creationId xmlns:a16="http://schemas.microsoft.com/office/drawing/2014/main" id="{7C4E875A-241E-4C9E-B3F0-092AE3E372DA}"/>
                </a:ext>
              </a:extLst>
            </p:cNvPr>
            <p:cNvCxnSpPr>
              <a:stCxn id="19" idx="2"/>
              <a:endCxn id="13" idx="0"/>
            </p:cNvCxnSpPr>
            <p:nvPr/>
          </p:nvCxnSpPr>
          <p:spPr>
            <a:xfrm rot="-5400000" flipH="1">
              <a:off x="11126063" y="4205550"/>
              <a:ext cx="542100" cy="316800"/>
            </a:xfrm>
            <a:prstGeom prst="curvedConnector3">
              <a:avLst>
                <a:gd name="adj1" fmla="val 50005"/>
              </a:avLst>
            </a:prstGeom>
            <a:noFill/>
            <a:ln w="19050" cap="flat" cmpd="sng">
              <a:solidFill>
                <a:srgbClr val="FF9900"/>
              </a:solidFill>
              <a:prstDash val="solid"/>
              <a:round/>
              <a:headEnd type="none" w="med" len="med"/>
              <a:tailEnd type="stealth" w="med" len="med"/>
            </a:ln>
          </p:spPr>
        </p:cxnSp>
        <p:sp>
          <p:nvSpPr>
            <p:cNvPr id="21" name="Google Shape;224;g293968239d9_0_66">
              <a:extLst>
                <a:ext uri="{FF2B5EF4-FFF2-40B4-BE49-F238E27FC236}">
                  <a16:creationId xmlns:a16="http://schemas.microsoft.com/office/drawing/2014/main" id="{FA259C76-0E99-490D-A4E0-BE33AF843C46}"/>
                </a:ext>
              </a:extLst>
            </p:cNvPr>
            <p:cNvSpPr/>
            <p:nvPr/>
          </p:nvSpPr>
          <p:spPr>
            <a:xfrm>
              <a:off x="10905975" y="3885250"/>
              <a:ext cx="57000" cy="4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22" name="Google Shape;225;g293968239d9_0_66">
              <a:extLst>
                <a:ext uri="{FF2B5EF4-FFF2-40B4-BE49-F238E27FC236}">
                  <a16:creationId xmlns:a16="http://schemas.microsoft.com/office/drawing/2014/main" id="{5AE9B3E3-F04B-415C-BEA5-BF72A5E994AD}"/>
                </a:ext>
              </a:extLst>
            </p:cNvPr>
            <p:cNvCxnSpPr>
              <a:stCxn id="11" idx="1"/>
              <a:endCxn id="21" idx="1"/>
            </p:cNvCxnSpPr>
            <p:nvPr/>
          </p:nvCxnSpPr>
          <p:spPr>
            <a:xfrm rot="10800000" flipH="1">
              <a:off x="10796150" y="3907600"/>
              <a:ext cx="109800" cy="840000"/>
            </a:xfrm>
            <a:prstGeom prst="curvedConnector3">
              <a:avLst>
                <a:gd name="adj1" fmla="val -181316"/>
              </a:avLst>
            </a:prstGeom>
            <a:noFill/>
            <a:ln w="19050" cap="flat" cmpd="sng">
              <a:solidFill>
                <a:schemeClr val="dk2"/>
              </a:solidFill>
              <a:prstDash val="solid"/>
              <a:round/>
              <a:headEnd type="none" w="med" len="med"/>
              <a:tailEnd type="stealth" w="med" len="med"/>
            </a:ln>
          </p:spPr>
        </p:cxnSp>
        <p:cxnSp>
          <p:nvCxnSpPr>
            <p:cNvPr id="23" name="Google Shape;226;g293968239d9_0_66">
              <a:extLst>
                <a:ext uri="{FF2B5EF4-FFF2-40B4-BE49-F238E27FC236}">
                  <a16:creationId xmlns:a16="http://schemas.microsoft.com/office/drawing/2014/main" id="{89FCC1A3-7620-40B2-B33D-D8DA7C6AB7C9}"/>
                </a:ext>
              </a:extLst>
            </p:cNvPr>
            <p:cNvCxnSpPr>
              <a:stCxn id="24" idx="2"/>
              <a:endCxn id="12" idx="0"/>
            </p:cNvCxnSpPr>
            <p:nvPr/>
          </p:nvCxnSpPr>
          <p:spPr>
            <a:xfrm rot="5400000">
              <a:off x="10905025" y="4359350"/>
              <a:ext cx="429600" cy="76500"/>
            </a:xfrm>
            <a:prstGeom prst="curvedConnector3">
              <a:avLst>
                <a:gd name="adj1" fmla="val 50012"/>
              </a:avLst>
            </a:prstGeom>
            <a:noFill/>
            <a:ln w="19050" cap="flat" cmpd="sng">
              <a:solidFill>
                <a:schemeClr val="dk2"/>
              </a:solidFill>
              <a:prstDash val="solid"/>
              <a:round/>
              <a:headEnd type="none" w="med" len="med"/>
              <a:tailEnd type="stealth" w="med" len="med"/>
            </a:ln>
          </p:spPr>
        </p:cxnSp>
        <p:sp>
          <p:nvSpPr>
            <p:cNvPr id="24" name="Google Shape;227;g293968239d9_0_66">
              <a:extLst>
                <a:ext uri="{FF2B5EF4-FFF2-40B4-BE49-F238E27FC236}">
                  <a16:creationId xmlns:a16="http://schemas.microsoft.com/office/drawing/2014/main" id="{32EE5CCB-2CC1-4FBE-BE23-00A1A75B85CE}"/>
                </a:ext>
              </a:extLst>
            </p:cNvPr>
            <p:cNvSpPr/>
            <p:nvPr/>
          </p:nvSpPr>
          <p:spPr>
            <a:xfrm>
              <a:off x="11129575" y="4137800"/>
              <a:ext cx="57000" cy="4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5" name="Google Shape;228;g293968239d9_0_66">
              <a:extLst>
                <a:ext uri="{FF2B5EF4-FFF2-40B4-BE49-F238E27FC236}">
                  <a16:creationId xmlns:a16="http://schemas.microsoft.com/office/drawing/2014/main" id="{42F091B2-1841-4866-835D-13F7FCFC9D71}"/>
                </a:ext>
              </a:extLst>
            </p:cNvPr>
            <p:cNvSpPr/>
            <p:nvPr/>
          </p:nvSpPr>
          <p:spPr>
            <a:xfrm>
              <a:off x="10943050" y="4839000"/>
              <a:ext cx="57000" cy="4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 name="Google Shape;229;g293968239d9_0_66">
              <a:extLst>
                <a:ext uri="{FF2B5EF4-FFF2-40B4-BE49-F238E27FC236}">
                  <a16:creationId xmlns:a16="http://schemas.microsoft.com/office/drawing/2014/main" id="{173DA719-3840-403B-889B-889004ABA4EF}"/>
                </a:ext>
              </a:extLst>
            </p:cNvPr>
            <p:cNvSpPr/>
            <p:nvPr/>
          </p:nvSpPr>
          <p:spPr>
            <a:xfrm>
              <a:off x="11173625" y="4840375"/>
              <a:ext cx="57000" cy="4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27" name="Google Shape;230;g293968239d9_0_66">
              <a:extLst>
                <a:ext uri="{FF2B5EF4-FFF2-40B4-BE49-F238E27FC236}">
                  <a16:creationId xmlns:a16="http://schemas.microsoft.com/office/drawing/2014/main" id="{80081FD5-4CC3-4D25-B8D7-6CFD9EBA6003}"/>
                </a:ext>
              </a:extLst>
            </p:cNvPr>
            <p:cNvCxnSpPr>
              <a:stCxn id="26" idx="2"/>
              <a:endCxn id="17" idx="0"/>
            </p:cNvCxnSpPr>
            <p:nvPr/>
          </p:nvCxnSpPr>
          <p:spPr>
            <a:xfrm rot="-5400000" flipH="1">
              <a:off x="10969025" y="5118475"/>
              <a:ext cx="702600" cy="236400"/>
            </a:xfrm>
            <a:prstGeom prst="curvedConnector3">
              <a:avLst>
                <a:gd name="adj1" fmla="val 49991"/>
              </a:avLst>
            </a:prstGeom>
            <a:noFill/>
            <a:ln w="19050" cap="flat" cmpd="sng">
              <a:solidFill>
                <a:srgbClr val="1155CC"/>
              </a:solidFill>
              <a:prstDash val="solid"/>
              <a:round/>
              <a:headEnd type="none" w="med" len="med"/>
              <a:tailEnd type="stealth" w="med" len="med"/>
            </a:ln>
          </p:spPr>
        </p:cxnSp>
        <p:cxnSp>
          <p:nvCxnSpPr>
            <p:cNvPr id="28" name="Google Shape;231;g293968239d9_0_66">
              <a:extLst>
                <a:ext uri="{FF2B5EF4-FFF2-40B4-BE49-F238E27FC236}">
                  <a16:creationId xmlns:a16="http://schemas.microsoft.com/office/drawing/2014/main" id="{EB34F689-FCF5-4189-9671-9F0E4FDB5EC9}"/>
                </a:ext>
              </a:extLst>
            </p:cNvPr>
            <p:cNvCxnSpPr>
              <a:stCxn id="16" idx="0"/>
              <a:endCxn id="25" idx="2"/>
            </p:cNvCxnSpPr>
            <p:nvPr/>
          </p:nvCxnSpPr>
          <p:spPr>
            <a:xfrm rot="5400000" flipH="1">
              <a:off x="10646150" y="5209400"/>
              <a:ext cx="703800" cy="53100"/>
            </a:xfrm>
            <a:prstGeom prst="curvedConnector3">
              <a:avLst>
                <a:gd name="adj1" fmla="val 50004"/>
              </a:avLst>
            </a:prstGeom>
            <a:noFill/>
            <a:ln w="19050" cap="flat" cmpd="sng">
              <a:solidFill>
                <a:srgbClr val="1155CC"/>
              </a:solidFill>
              <a:prstDash val="solid"/>
              <a:round/>
              <a:headEnd type="none" w="med" len="med"/>
              <a:tailEnd type="stealth" w="med" len="med"/>
            </a:ln>
          </p:spPr>
        </p:cxnSp>
        <p:sp>
          <p:nvSpPr>
            <p:cNvPr id="29" name="Google Shape;232;g293968239d9_0_66">
              <a:extLst>
                <a:ext uri="{FF2B5EF4-FFF2-40B4-BE49-F238E27FC236}">
                  <a16:creationId xmlns:a16="http://schemas.microsoft.com/office/drawing/2014/main" id="{27A29A7F-F298-4BFE-8525-7F0690F6DAC5}"/>
                </a:ext>
              </a:extLst>
            </p:cNvPr>
            <p:cNvSpPr/>
            <p:nvPr/>
          </p:nvSpPr>
          <p:spPr>
            <a:xfrm>
              <a:off x="10914500" y="3740475"/>
              <a:ext cx="57000" cy="4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sp>
        <p:nvSpPr>
          <p:cNvPr id="36" name="Flèche : pentagone 35">
            <a:extLst>
              <a:ext uri="{FF2B5EF4-FFF2-40B4-BE49-F238E27FC236}">
                <a16:creationId xmlns:a16="http://schemas.microsoft.com/office/drawing/2014/main" id="{9A45A277-6559-4969-AA95-5E1F653F8E32}"/>
              </a:ext>
            </a:extLst>
          </p:cNvPr>
          <p:cNvSpPr/>
          <p:nvPr/>
        </p:nvSpPr>
        <p:spPr>
          <a:xfrm>
            <a:off x="579051" y="4675643"/>
            <a:ext cx="7007453" cy="478515"/>
          </a:xfrm>
          <a:prstGeom prst="homePlate">
            <a:avLst>
              <a:gd name="adj" fmla="val 16961"/>
            </a:avLst>
          </a:prstGeom>
          <a:solidFill>
            <a:srgbClr val="0085AD"/>
          </a:solidFill>
          <a:ln>
            <a:solidFill>
              <a:srgbClr val="0085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rtl="0">
              <a:lnSpc>
                <a:spcPct val="100000"/>
              </a:lnSpc>
              <a:spcBef>
                <a:spcPts val="633"/>
              </a:spcBef>
              <a:spcAft>
                <a:spcPts val="0"/>
              </a:spcAft>
              <a:buSzPts val="1400"/>
            </a:pPr>
            <a:r>
              <a:rPr lang="en-US" sz="1600" b="1"/>
              <a:t>Verification requires continuous, extensive testing and peer reviews</a:t>
            </a:r>
            <a:endParaRPr lang="en-US" sz="1600" b="1" dirty="0"/>
          </a:p>
        </p:txBody>
      </p:sp>
      <p:graphicFrame>
        <p:nvGraphicFramePr>
          <p:cNvPr id="33" name="Tableau 74">
            <a:extLst>
              <a:ext uri="{FF2B5EF4-FFF2-40B4-BE49-F238E27FC236}">
                <a16:creationId xmlns:a16="http://schemas.microsoft.com/office/drawing/2014/main" id="{1F41CC25-E8F7-449E-B194-C3A683E192FF}"/>
              </a:ext>
            </a:extLst>
          </p:cNvPr>
          <p:cNvGraphicFramePr>
            <a:graphicFrameLocks noGrp="1"/>
          </p:cNvGraphicFramePr>
          <p:nvPr>
            <p:extLst>
              <p:ext uri="{D42A27DB-BD31-4B8C-83A1-F6EECF244321}">
                <p14:modId xmlns:p14="http://schemas.microsoft.com/office/powerpoint/2010/main" val="584959877"/>
              </p:ext>
            </p:extLst>
          </p:nvPr>
        </p:nvGraphicFramePr>
        <p:xfrm>
          <a:off x="8744639" y="5184802"/>
          <a:ext cx="2531028" cy="754380"/>
        </p:xfrm>
        <a:graphic>
          <a:graphicData uri="http://schemas.openxmlformats.org/drawingml/2006/table">
            <a:tbl>
              <a:tblPr firstRow="1" bandRow="1">
                <a:tableStyleId>{82625587-95CC-4E23-B7C5-477874132671}</a:tableStyleId>
              </a:tblPr>
              <a:tblGrid>
                <a:gridCol w="598547">
                  <a:extLst>
                    <a:ext uri="{9D8B030D-6E8A-4147-A177-3AD203B41FA5}">
                      <a16:colId xmlns:a16="http://schemas.microsoft.com/office/drawing/2014/main" val="1634815596"/>
                    </a:ext>
                  </a:extLst>
                </a:gridCol>
                <a:gridCol w="1932481">
                  <a:extLst>
                    <a:ext uri="{9D8B030D-6E8A-4147-A177-3AD203B41FA5}">
                      <a16:colId xmlns:a16="http://schemas.microsoft.com/office/drawing/2014/main" val="1817885693"/>
                    </a:ext>
                  </a:extLst>
                </a:gridCol>
              </a:tblGrid>
              <a:tr h="220281">
                <a:tc>
                  <a:txBody>
                    <a:bodyPr/>
                    <a:lstStyle/>
                    <a:p>
                      <a:r>
                        <a:rPr lang="en-GB" sz="1050" noProof="0" dirty="0"/>
                        <a:t>ASW</a:t>
                      </a:r>
                    </a:p>
                  </a:txBody>
                  <a:tcPr>
                    <a:solidFill>
                      <a:schemeClr val="accent3">
                        <a:lumMod val="60000"/>
                        <a:lumOff val="40000"/>
                      </a:schemeClr>
                    </a:solidFill>
                  </a:tcPr>
                </a:tc>
                <a:tc>
                  <a:txBody>
                    <a:bodyPr/>
                    <a:lstStyle/>
                    <a:p>
                      <a:r>
                        <a:rPr lang="en-GB" sz="1050" b="1" noProof="0" dirty="0"/>
                        <a:t>A</a:t>
                      </a:r>
                      <a:r>
                        <a:rPr lang="en-GB" sz="1050" b="0" noProof="0" dirty="0"/>
                        <a:t>pplication</a:t>
                      </a:r>
                      <a:r>
                        <a:rPr lang="en-GB" sz="1050" b="1" noProof="0" dirty="0"/>
                        <a:t> </a:t>
                      </a:r>
                      <a:r>
                        <a:rPr lang="en-GB" sz="1050" b="1" noProof="0" dirty="0" err="1"/>
                        <a:t>S</a:t>
                      </a:r>
                      <a:r>
                        <a:rPr lang="en-GB" sz="1050" b="0" noProof="0" dirty="0" err="1"/>
                        <a:t>oft</a:t>
                      </a:r>
                      <a:r>
                        <a:rPr lang="en-GB" sz="1050" b="1" noProof="0" dirty="0" err="1"/>
                        <a:t>W</a:t>
                      </a:r>
                      <a:r>
                        <a:rPr lang="en-GB" sz="1050" b="0" noProof="0" dirty="0" err="1"/>
                        <a:t>are</a:t>
                      </a:r>
                      <a:endParaRPr lang="en-GB" sz="1050" b="0" noProof="0" dirty="0"/>
                    </a:p>
                  </a:txBody>
                  <a:tcPr>
                    <a:solidFill>
                      <a:schemeClr val="accent3">
                        <a:lumMod val="60000"/>
                        <a:lumOff val="40000"/>
                      </a:schemeClr>
                    </a:solidFill>
                  </a:tcPr>
                </a:tc>
                <a:extLst>
                  <a:ext uri="{0D108BD9-81ED-4DB2-BD59-A6C34878D82A}">
                    <a16:rowId xmlns:a16="http://schemas.microsoft.com/office/drawing/2014/main" val="638651850"/>
                  </a:ext>
                </a:extLst>
              </a:tr>
              <a:tr h="220281">
                <a:tc>
                  <a:txBody>
                    <a:bodyPr/>
                    <a:lstStyle/>
                    <a:p>
                      <a:r>
                        <a:rPr lang="fr-FR" sz="1050" noProof="0" dirty="0"/>
                        <a:t>DMS</a:t>
                      </a:r>
                      <a:endParaRPr lang="en-GB" sz="1050" noProof="0" dirty="0"/>
                    </a:p>
                  </a:txBody>
                  <a:tcPr>
                    <a:solidFill>
                      <a:schemeClr val="accent3">
                        <a:lumMod val="60000"/>
                        <a:lumOff val="40000"/>
                      </a:schemeClr>
                    </a:solidFill>
                  </a:tcPr>
                </a:tc>
                <a:tc>
                  <a:txBody>
                    <a:bodyPr/>
                    <a:lstStyle/>
                    <a:p>
                      <a:r>
                        <a:rPr lang="fr-FR" sz="1050" b="1" noProof="0" dirty="0"/>
                        <a:t>D</a:t>
                      </a:r>
                      <a:r>
                        <a:rPr lang="fr-FR" sz="1050" b="0" noProof="0" dirty="0"/>
                        <a:t>ata</a:t>
                      </a:r>
                      <a:r>
                        <a:rPr lang="fr-FR" sz="1050" b="1" noProof="0" dirty="0"/>
                        <a:t> M</a:t>
                      </a:r>
                      <a:r>
                        <a:rPr lang="fr-FR" sz="1050" b="0" noProof="0" dirty="0"/>
                        <a:t>anagement</a:t>
                      </a:r>
                      <a:r>
                        <a:rPr lang="fr-FR" sz="1050" b="1" noProof="0" dirty="0"/>
                        <a:t> S</a:t>
                      </a:r>
                      <a:r>
                        <a:rPr lang="fr-FR" sz="1050" b="0" noProof="0" dirty="0"/>
                        <a:t>ystem</a:t>
                      </a:r>
                      <a:endParaRPr lang="en-GB" sz="1050" b="0" noProof="0" dirty="0"/>
                    </a:p>
                  </a:txBody>
                  <a:tcPr>
                    <a:solidFill>
                      <a:schemeClr val="accent3">
                        <a:lumMod val="60000"/>
                        <a:lumOff val="40000"/>
                      </a:schemeClr>
                    </a:solidFill>
                  </a:tcPr>
                </a:tc>
                <a:extLst>
                  <a:ext uri="{0D108BD9-81ED-4DB2-BD59-A6C34878D82A}">
                    <a16:rowId xmlns:a16="http://schemas.microsoft.com/office/drawing/2014/main" val="1468899216"/>
                  </a:ext>
                </a:extLst>
              </a:tr>
              <a:tr h="220281">
                <a:tc>
                  <a:txBody>
                    <a:bodyPr/>
                    <a:lstStyle/>
                    <a:p>
                      <a:r>
                        <a:rPr lang="fr-FR" sz="1050" noProof="0" dirty="0"/>
                        <a:t>PLSW</a:t>
                      </a:r>
                      <a:endParaRPr lang="en-GB" sz="1050" noProof="0" dirty="0"/>
                    </a:p>
                  </a:txBody>
                  <a:tcPr>
                    <a:solidFill>
                      <a:schemeClr val="accent3">
                        <a:lumMod val="60000"/>
                        <a:lumOff val="40000"/>
                      </a:schemeClr>
                    </a:solidFill>
                  </a:tcPr>
                </a:tc>
                <a:tc>
                  <a:txBody>
                    <a:bodyPr/>
                    <a:lstStyle/>
                    <a:p>
                      <a:r>
                        <a:rPr lang="en-US" sz="1050" b="1" noProof="0" dirty="0" err="1"/>
                        <a:t>P</a:t>
                      </a:r>
                      <a:r>
                        <a:rPr lang="en-US" sz="1050" b="0" noProof="0" dirty="0" err="1"/>
                        <a:t>ay</a:t>
                      </a:r>
                      <a:r>
                        <a:rPr lang="en-US" sz="1050" b="1" noProof="0" dirty="0" err="1"/>
                        <a:t>L</a:t>
                      </a:r>
                      <a:r>
                        <a:rPr lang="en-US" sz="1050" b="0" noProof="0" dirty="0" err="1"/>
                        <a:t>oad</a:t>
                      </a:r>
                      <a:r>
                        <a:rPr lang="en-US" sz="1050" b="1" noProof="0" dirty="0"/>
                        <a:t> </a:t>
                      </a:r>
                      <a:r>
                        <a:rPr lang="en-US" sz="1050" b="1" noProof="0" dirty="0" err="1"/>
                        <a:t>S</a:t>
                      </a:r>
                      <a:r>
                        <a:rPr lang="en-US" sz="1050" b="0" noProof="0" dirty="0" err="1"/>
                        <a:t>oft</a:t>
                      </a:r>
                      <a:r>
                        <a:rPr lang="en-US" sz="1050" b="1" noProof="0" dirty="0" err="1"/>
                        <a:t>W</a:t>
                      </a:r>
                      <a:r>
                        <a:rPr lang="en-US" sz="1050" b="0" noProof="0" dirty="0" err="1"/>
                        <a:t>are</a:t>
                      </a:r>
                      <a:endParaRPr lang="en-GB" sz="1050" b="0" noProof="0" dirty="0"/>
                    </a:p>
                  </a:txBody>
                  <a:tcPr>
                    <a:solidFill>
                      <a:schemeClr val="accent3">
                        <a:lumMod val="60000"/>
                        <a:lumOff val="40000"/>
                      </a:schemeClr>
                    </a:solidFill>
                  </a:tcPr>
                </a:tc>
                <a:extLst>
                  <a:ext uri="{0D108BD9-81ED-4DB2-BD59-A6C34878D82A}">
                    <a16:rowId xmlns:a16="http://schemas.microsoft.com/office/drawing/2014/main" val="745924995"/>
                  </a:ext>
                </a:extLst>
              </a:tr>
            </a:tbl>
          </a:graphicData>
        </a:graphic>
      </p:graphicFrame>
    </p:spTree>
    <p:extLst>
      <p:ext uri="{BB962C8B-B14F-4D97-AF65-F5344CB8AC3E}">
        <p14:creationId xmlns:p14="http://schemas.microsoft.com/office/powerpoint/2010/main" val="2068347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3A6978EC-CAB3-40DB-87D0-CF4C0FC5DDB2}"/>
              </a:ext>
            </a:extLst>
          </p:cNvPr>
          <p:cNvSpPr>
            <a:spLocks noGrp="1"/>
          </p:cNvSpPr>
          <p:nvPr>
            <p:ph type="title"/>
          </p:nvPr>
        </p:nvSpPr>
        <p:spPr/>
        <p:txBody>
          <a:bodyPr/>
          <a:lstStyle/>
          <a:p>
            <a:r>
              <a:rPr lang="fr-FR" dirty="0" err="1"/>
              <a:t>Wrapping</a:t>
            </a:r>
            <a:r>
              <a:rPr lang="fr-FR" dirty="0"/>
              <a:t> a </a:t>
            </a:r>
            <a:r>
              <a:rPr lang="fr-FR" dirty="0" err="1"/>
              <a:t>SpaceWire</a:t>
            </a:r>
            <a:r>
              <a:rPr lang="fr-FR" dirty="0"/>
              <a:t> C </a:t>
            </a:r>
            <a:r>
              <a:rPr lang="fr-FR" dirty="0" err="1"/>
              <a:t>library</a:t>
            </a:r>
            <a:endParaRPr lang="en-GB" dirty="0"/>
          </a:p>
        </p:txBody>
      </p:sp>
      <p:sp>
        <p:nvSpPr>
          <p:cNvPr id="6" name="Espace réservé du texte 5">
            <a:extLst>
              <a:ext uri="{FF2B5EF4-FFF2-40B4-BE49-F238E27FC236}">
                <a16:creationId xmlns:a16="http://schemas.microsoft.com/office/drawing/2014/main" id="{209827E7-3350-42F0-A18D-04BA6D838E6C}"/>
              </a:ext>
            </a:extLst>
          </p:cNvPr>
          <p:cNvSpPr>
            <a:spLocks noGrp="1"/>
          </p:cNvSpPr>
          <p:nvPr>
            <p:ph type="body" idx="1"/>
          </p:nvPr>
        </p:nvSpPr>
        <p:spPr>
          <a:xfrm>
            <a:off x="361490" y="1046312"/>
            <a:ext cx="11247967" cy="3890183"/>
          </a:xfrm>
        </p:spPr>
        <p:txBody>
          <a:bodyPr/>
          <a:lstStyle/>
          <a:p>
            <a:r>
              <a:rPr lang="en-GB" dirty="0" err="1"/>
              <a:t>SpaceWire</a:t>
            </a:r>
            <a:r>
              <a:rPr lang="en-GB" dirty="0"/>
              <a:t> standards</a:t>
            </a:r>
          </a:p>
          <a:p>
            <a:pPr marL="514350" indent="-285750">
              <a:buFont typeface="Arial" panose="020B0604020202020204" pitchFamily="34" charset="0"/>
              <a:buChar char="•"/>
            </a:pPr>
            <a:r>
              <a:rPr lang="en-GB" dirty="0"/>
              <a:t>Spacecraft Communication Network (</a:t>
            </a:r>
            <a:r>
              <a:rPr lang="en-GB" dirty="0">
                <a:solidFill>
                  <a:schemeClr val="tx1"/>
                </a:solidFill>
              </a:rPr>
              <a:t>ECSS-E-ST-50-12C</a:t>
            </a:r>
            <a:r>
              <a:rPr lang="en-GB" dirty="0"/>
              <a:t>)</a:t>
            </a:r>
          </a:p>
          <a:p>
            <a:pPr marL="514350" indent="-285750">
              <a:buFont typeface="Arial" panose="020B0604020202020204" pitchFamily="34" charset="0"/>
              <a:buChar char="•"/>
            </a:pPr>
            <a:r>
              <a:rPr lang="en-GB" dirty="0"/>
              <a:t>Family of associated protocols (</a:t>
            </a:r>
            <a:r>
              <a:rPr lang="en-GB" dirty="0">
                <a:solidFill>
                  <a:schemeClr val="tx1"/>
                </a:solidFill>
              </a:rPr>
              <a:t>ECSS-E-ST-50-[51/52/53]C</a:t>
            </a:r>
            <a:r>
              <a:rPr lang="en-GB" dirty="0"/>
              <a:t>)</a:t>
            </a:r>
          </a:p>
          <a:p>
            <a:pPr marL="971550" lvl="1" indent="-285750">
              <a:buFont typeface="Arial" panose="020B0604020202020204" pitchFamily="34" charset="0"/>
              <a:buChar char="•"/>
            </a:pPr>
            <a:r>
              <a:rPr lang="en-GB" sz="1800" dirty="0"/>
              <a:t>Non-trivial, dynamic packet structure</a:t>
            </a:r>
          </a:p>
          <a:p>
            <a:endParaRPr lang="en-GB" dirty="0"/>
          </a:p>
          <a:p>
            <a:r>
              <a:rPr lang="en-GB" dirty="0"/>
              <a:t>C library exposing a single, public opaque frame type</a:t>
            </a:r>
          </a:p>
          <a:p>
            <a:pPr marL="514350" indent="-285750">
              <a:buFont typeface="Arial" panose="020B0604020202020204" pitchFamily="34" charset="0"/>
              <a:buChar char="•"/>
            </a:pPr>
            <a:r>
              <a:rPr lang="en-GB" dirty="0"/>
              <a:t>Promote zero-copy design, ease error management</a:t>
            </a:r>
          </a:p>
          <a:p>
            <a:pPr marL="514350" indent="-285750">
              <a:buFont typeface="Arial" panose="020B0604020202020204" pitchFamily="34" charset="0"/>
              <a:buChar char="•"/>
            </a:pPr>
            <a:r>
              <a:rPr lang="en-GB" dirty="0"/>
              <a:t>Manage metadata associated with buffer content</a:t>
            </a:r>
          </a:p>
          <a:p>
            <a:pPr marL="971550" lvl="1" indent="-285750">
              <a:buFont typeface="Arial" panose="020B0604020202020204" pitchFamily="34" charset="0"/>
              <a:buChar char="•"/>
            </a:pPr>
            <a:r>
              <a:rPr lang="en-GB" sz="1800" dirty="0"/>
              <a:t>Field offsets, derived attributes</a:t>
            </a:r>
          </a:p>
          <a:p>
            <a:pPr marL="514350" indent="-285750">
              <a:buFont typeface="Arial" panose="020B0604020202020204" pitchFamily="34" charset="0"/>
              <a:buChar char="•"/>
            </a:pPr>
            <a:r>
              <a:rPr lang="en-GB" dirty="0"/>
              <a:t>Expose getter/setters to read or write frame content</a:t>
            </a:r>
          </a:p>
          <a:p>
            <a:endParaRPr lang="en-GB" dirty="0"/>
          </a:p>
        </p:txBody>
      </p:sp>
      <p:sp>
        <p:nvSpPr>
          <p:cNvPr id="4" name="Espace réservé du numéro de diapositive 3">
            <a:extLst>
              <a:ext uri="{FF2B5EF4-FFF2-40B4-BE49-F238E27FC236}">
                <a16:creationId xmlns:a16="http://schemas.microsoft.com/office/drawing/2014/main" id="{42B6428A-FB12-4BFF-BE8F-B00B7D16D1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9</a:t>
            </a:fld>
            <a:endParaRPr lang="fr-FR"/>
          </a:p>
        </p:txBody>
      </p:sp>
      <p:pic>
        <p:nvPicPr>
          <p:cNvPr id="2" name="Image 1">
            <a:extLst>
              <a:ext uri="{FF2B5EF4-FFF2-40B4-BE49-F238E27FC236}">
                <a16:creationId xmlns:a16="http://schemas.microsoft.com/office/drawing/2014/main" id="{558C6964-CB58-4DAD-A504-F210D4F57238}"/>
              </a:ext>
            </a:extLst>
          </p:cNvPr>
          <p:cNvPicPr>
            <a:picLocks noChangeAspect="1"/>
          </p:cNvPicPr>
          <p:nvPr/>
        </p:nvPicPr>
        <p:blipFill>
          <a:blip r:embed="rId3"/>
          <a:stretch>
            <a:fillRect/>
          </a:stretch>
        </p:blipFill>
        <p:spPr>
          <a:xfrm>
            <a:off x="1545898" y="5048577"/>
            <a:ext cx="4102427" cy="843669"/>
          </a:xfrm>
          <a:prstGeom prst="rect">
            <a:avLst/>
          </a:prstGeom>
        </p:spPr>
      </p:pic>
      <p:pic>
        <p:nvPicPr>
          <p:cNvPr id="10" name="Image 9">
            <a:extLst>
              <a:ext uri="{FF2B5EF4-FFF2-40B4-BE49-F238E27FC236}">
                <a16:creationId xmlns:a16="http://schemas.microsoft.com/office/drawing/2014/main" id="{AA98E1EC-D4B0-4EFC-A716-FF4C4FD3D8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95688" y="3505249"/>
            <a:ext cx="4624290" cy="1899707"/>
          </a:xfrm>
          <a:prstGeom prst="rect">
            <a:avLst/>
          </a:prstGeom>
        </p:spPr>
      </p:pic>
      <p:pic>
        <p:nvPicPr>
          <p:cNvPr id="11" name="Image 10">
            <a:extLst>
              <a:ext uri="{FF2B5EF4-FFF2-40B4-BE49-F238E27FC236}">
                <a16:creationId xmlns:a16="http://schemas.microsoft.com/office/drawing/2014/main" id="{131CBF12-4F03-46E2-B079-CCA14C1CC88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95688" y="1633207"/>
            <a:ext cx="4624290" cy="1248848"/>
          </a:xfrm>
          <a:prstGeom prst="rect">
            <a:avLst/>
          </a:prstGeom>
        </p:spPr>
      </p:pic>
      <p:sp>
        <p:nvSpPr>
          <p:cNvPr id="12" name="ZoneTexte 11">
            <a:extLst>
              <a:ext uri="{FF2B5EF4-FFF2-40B4-BE49-F238E27FC236}">
                <a16:creationId xmlns:a16="http://schemas.microsoft.com/office/drawing/2014/main" id="{0927A976-D26F-4EFB-9E90-E3C939F46667}"/>
              </a:ext>
            </a:extLst>
          </p:cNvPr>
          <p:cNvSpPr txBox="1"/>
          <p:nvPr/>
        </p:nvSpPr>
        <p:spPr>
          <a:xfrm>
            <a:off x="8344080" y="3208706"/>
            <a:ext cx="2127505" cy="307777"/>
          </a:xfrm>
          <a:prstGeom prst="rect">
            <a:avLst/>
          </a:prstGeom>
          <a:noFill/>
        </p:spPr>
        <p:txBody>
          <a:bodyPr wrap="none" rtlCol="0">
            <a:spAutoFit/>
          </a:bodyPr>
          <a:lstStyle/>
          <a:p>
            <a:r>
              <a:rPr lang="fr-FR" b="1" dirty="0"/>
              <a:t>RMAP Read Command</a:t>
            </a:r>
            <a:endParaRPr lang="en-GB" b="1" dirty="0"/>
          </a:p>
        </p:txBody>
      </p:sp>
      <p:sp>
        <p:nvSpPr>
          <p:cNvPr id="13" name="ZoneTexte 12">
            <a:extLst>
              <a:ext uri="{FF2B5EF4-FFF2-40B4-BE49-F238E27FC236}">
                <a16:creationId xmlns:a16="http://schemas.microsoft.com/office/drawing/2014/main" id="{44CDA580-DD0F-4761-BD23-189348703012}"/>
              </a:ext>
            </a:extLst>
          </p:cNvPr>
          <p:cNvSpPr txBox="1"/>
          <p:nvPr/>
        </p:nvSpPr>
        <p:spPr>
          <a:xfrm>
            <a:off x="9075850" y="1344080"/>
            <a:ext cx="663964" cy="307777"/>
          </a:xfrm>
          <a:prstGeom prst="rect">
            <a:avLst/>
          </a:prstGeom>
          <a:noFill/>
        </p:spPr>
        <p:txBody>
          <a:bodyPr wrap="none" rtlCol="0">
            <a:spAutoFit/>
          </a:bodyPr>
          <a:lstStyle/>
          <a:p>
            <a:r>
              <a:rPr lang="fr-FR" b="1" dirty="0"/>
              <a:t>CPTP</a:t>
            </a:r>
            <a:endParaRPr lang="en-GB" b="1" dirty="0"/>
          </a:p>
        </p:txBody>
      </p:sp>
    </p:spTree>
    <p:extLst>
      <p:ext uri="{BB962C8B-B14F-4D97-AF65-F5344CB8AC3E}">
        <p14:creationId xmlns:p14="http://schemas.microsoft.com/office/powerpoint/2010/main" val="1237884024"/>
      </p:ext>
    </p:extLst>
  </p:cSld>
  <p:clrMapOvr>
    <a:masterClrMapping/>
  </p:clrMapOvr>
</p:sld>
</file>

<file path=ppt/theme/theme1.xml><?xml version="1.0" encoding="utf-8"?>
<a:theme xmlns:a="http://schemas.openxmlformats.org/drawingml/2006/main" name="3_Airbus proposal template">
  <a:themeElements>
    <a:clrScheme name="Airbus colour theme">
      <a:dk1>
        <a:srgbClr val="000000"/>
      </a:dk1>
      <a:lt1>
        <a:srgbClr val="FFFFFF"/>
      </a:lt1>
      <a:dk2>
        <a:srgbClr val="00205B"/>
      </a:dk2>
      <a:lt2>
        <a:srgbClr val="005587"/>
      </a:lt2>
      <a:accent1>
        <a:srgbClr val="0085AD"/>
      </a:accent1>
      <a:accent2>
        <a:srgbClr val="B7C9D3"/>
      </a:accent2>
      <a:accent3>
        <a:srgbClr val="84BD00"/>
      </a:accent3>
      <a:accent4>
        <a:srgbClr val="E4002B"/>
      </a:accent4>
      <a:accent5>
        <a:srgbClr val="FE5000"/>
      </a:accent5>
      <a:accent6>
        <a:srgbClr val="A51890"/>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Airbus PowerPoint template Defence and Space_Dec2016">
  <a:themeElements>
    <a:clrScheme name="Airbus colour theme">
      <a:dk1>
        <a:srgbClr val="000000"/>
      </a:dk1>
      <a:lt1>
        <a:srgbClr val="FFFFFF"/>
      </a:lt1>
      <a:dk2>
        <a:srgbClr val="00205B"/>
      </a:dk2>
      <a:lt2>
        <a:srgbClr val="005587"/>
      </a:lt2>
      <a:accent1>
        <a:srgbClr val="0085AD"/>
      </a:accent1>
      <a:accent2>
        <a:srgbClr val="B7C9D3"/>
      </a:accent2>
      <a:accent3>
        <a:srgbClr val="84BD00"/>
      </a:accent3>
      <a:accent4>
        <a:srgbClr val="E4002B"/>
      </a:accent4>
      <a:accent5>
        <a:srgbClr val="FE5000"/>
      </a:accent5>
      <a:accent6>
        <a:srgbClr val="A51890"/>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1042988" rtl="0" eaLnBrk="1" fontAlgn="base" latinLnBrk="0" hangingPunct="1">
          <a:lnSpc>
            <a:spcPct val="115000"/>
          </a:lnSpc>
          <a:spcBef>
            <a:spcPct val="0"/>
          </a:spcBef>
          <a:spcAft>
            <a:spcPct val="0"/>
          </a:spcAft>
          <a:buClrTx/>
          <a:buSzTx/>
          <a:buFontTx/>
          <a:buNone/>
          <a:tabLst/>
          <a:defRPr kumimoji="0" lang="de-DE" altLang="de-DE" sz="15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1042988" rtl="0" eaLnBrk="1" fontAlgn="base" latinLnBrk="0" hangingPunct="1">
          <a:lnSpc>
            <a:spcPct val="115000"/>
          </a:lnSpc>
          <a:spcBef>
            <a:spcPct val="0"/>
          </a:spcBef>
          <a:spcAft>
            <a:spcPct val="0"/>
          </a:spcAft>
          <a:buClrTx/>
          <a:buSzTx/>
          <a:buFontTx/>
          <a:buNone/>
          <a:tabLst/>
          <a:defRPr kumimoji="0" lang="de-DE" altLang="de-DE" sz="15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AIRBUS 1">
        <a:dk1>
          <a:srgbClr val="000000"/>
        </a:dk1>
        <a:lt1>
          <a:srgbClr val="FFFFFF"/>
        </a:lt1>
        <a:dk2>
          <a:srgbClr val="E0E0DF"/>
        </a:dk2>
        <a:lt2>
          <a:srgbClr val="E0E0DF"/>
        </a:lt2>
        <a:accent1>
          <a:srgbClr val="1E3174"/>
        </a:accent1>
        <a:accent2>
          <a:srgbClr val="0D5881"/>
        </a:accent2>
        <a:accent3>
          <a:srgbClr val="FFFFFF"/>
        </a:accent3>
        <a:accent4>
          <a:srgbClr val="000000"/>
        </a:accent4>
        <a:accent5>
          <a:srgbClr val="ABADBC"/>
        </a:accent5>
        <a:accent6>
          <a:srgbClr val="0B4F74"/>
        </a:accent6>
        <a:hlink>
          <a:srgbClr val="5A6F83"/>
        </a:hlink>
        <a:folHlink>
          <a:srgbClr val="9099A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irbus PowerPoint template 16_9 - Defence and Space.potx" id="{12E9E728-565E-4C83-ABE6-0F0CF84880A4}" vid="{40CEFD52-035B-4C1B-81CE-F8EB4F31F4C1}"/>
    </a:ext>
  </a:extLst>
</a:theme>
</file>

<file path=ppt/theme/theme3.xml><?xml version="1.0" encoding="utf-8"?>
<a:theme xmlns:a="http://schemas.openxmlformats.org/drawingml/2006/main" name="Airbus PowerPoint template Defence and Space_Dec2016">
  <a:themeElements>
    <a:clrScheme name="Airbus colour theme">
      <a:dk1>
        <a:srgbClr val="000000"/>
      </a:dk1>
      <a:lt1>
        <a:srgbClr val="FFFFFF"/>
      </a:lt1>
      <a:dk2>
        <a:srgbClr val="00205B"/>
      </a:dk2>
      <a:lt2>
        <a:srgbClr val="005587"/>
      </a:lt2>
      <a:accent1>
        <a:srgbClr val="0085AD"/>
      </a:accent1>
      <a:accent2>
        <a:srgbClr val="B7C9D3"/>
      </a:accent2>
      <a:accent3>
        <a:srgbClr val="84BD00"/>
      </a:accent3>
      <a:accent4>
        <a:srgbClr val="E4002B"/>
      </a:accent4>
      <a:accent5>
        <a:srgbClr val="FE5000"/>
      </a:accent5>
      <a:accent6>
        <a:srgbClr val="A51890"/>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1042988" rtl="0" eaLnBrk="1" fontAlgn="base" latinLnBrk="0" hangingPunct="1">
          <a:lnSpc>
            <a:spcPct val="115000"/>
          </a:lnSpc>
          <a:spcBef>
            <a:spcPct val="0"/>
          </a:spcBef>
          <a:spcAft>
            <a:spcPct val="0"/>
          </a:spcAft>
          <a:buClrTx/>
          <a:buSzTx/>
          <a:buFontTx/>
          <a:buNone/>
          <a:tabLst/>
          <a:defRPr kumimoji="0" lang="de-DE" altLang="de-DE" sz="15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1042988" rtl="0" eaLnBrk="1" fontAlgn="base" latinLnBrk="0" hangingPunct="1">
          <a:lnSpc>
            <a:spcPct val="115000"/>
          </a:lnSpc>
          <a:spcBef>
            <a:spcPct val="0"/>
          </a:spcBef>
          <a:spcAft>
            <a:spcPct val="0"/>
          </a:spcAft>
          <a:buClrTx/>
          <a:buSzTx/>
          <a:buFontTx/>
          <a:buNone/>
          <a:tabLst/>
          <a:defRPr kumimoji="0" lang="de-DE" altLang="de-DE" sz="15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AIRBUS 1">
        <a:dk1>
          <a:srgbClr val="000000"/>
        </a:dk1>
        <a:lt1>
          <a:srgbClr val="FFFFFF"/>
        </a:lt1>
        <a:dk2>
          <a:srgbClr val="E0E0DF"/>
        </a:dk2>
        <a:lt2>
          <a:srgbClr val="E0E0DF"/>
        </a:lt2>
        <a:accent1>
          <a:srgbClr val="1E3174"/>
        </a:accent1>
        <a:accent2>
          <a:srgbClr val="0D5881"/>
        </a:accent2>
        <a:accent3>
          <a:srgbClr val="FFFFFF"/>
        </a:accent3>
        <a:accent4>
          <a:srgbClr val="000000"/>
        </a:accent4>
        <a:accent5>
          <a:srgbClr val="ABADBC"/>
        </a:accent5>
        <a:accent6>
          <a:srgbClr val="0B4F74"/>
        </a:accent6>
        <a:hlink>
          <a:srgbClr val="5A6F83"/>
        </a:hlink>
        <a:folHlink>
          <a:srgbClr val="9099A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irbus PowerPoint template 16_9 - Defence and Space.potx" id="{12E9E728-565E-4C83-ABE6-0F0CF84880A4}" vid="{40CEFD52-035B-4C1B-81CE-F8EB4F31F4C1}"/>
    </a:ext>
  </a:extLst>
</a:theme>
</file>

<file path=ppt/theme/theme4.xml><?xml version="1.0" encoding="utf-8"?>
<a:theme xmlns:a="http://schemas.openxmlformats.org/drawingml/2006/main" name="Larissa">
  <a:themeElements>
    <a:clrScheme name="AIRBUS">
      <a:dk1>
        <a:srgbClr val="000000"/>
      </a:dk1>
      <a:lt1>
        <a:srgbClr val="FFFFFF"/>
      </a:lt1>
      <a:dk2>
        <a:srgbClr val="E0E0DF"/>
      </a:dk2>
      <a:lt2>
        <a:srgbClr val="E0E0DF"/>
      </a:lt2>
      <a:accent1>
        <a:srgbClr val="1E3174"/>
      </a:accent1>
      <a:accent2>
        <a:srgbClr val="0D5881"/>
      </a:accent2>
      <a:accent3>
        <a:srgbClr val="5A6F83"/>
      </a:accent3>
      <a:accent4>
        <a:srgbClr val="9099A7"/>
      </a:accent4>
      <a:accent5>
        <a:srgbClr val="0085AD"/>
      </a:accent5>
      <a:accent6>
        <a:srgbClr val="9A3393"/>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Metadata/metadata.xml><?xml version="1.0" encoding="utf-8"?>
<metadata xmlns:m="ADSTAG2" id="fca7c918-9817-4ce7-90d8-1cce9d40f825">
  <m:LABEL value="N">
    <alt>LABEL=N</alt>
  </m:LABEL>
</metadata>
</file>

<file path=docProps/app.xml><?xml version="1.0" encoding="utf-8"?>
<Properties xmlns="http://schemas.openxmlformats.org/officeDocument/2006/extended-properties" xmlns:vt="http://schemas.openxmlformats.org/officeDocument/2006/docPropsVTypes">
  <TotalTime>0</TotalTime>
  <Words>2875</Words>
  <Application>Microsoft Office PowerPoint</Application>
  <PresentationFormat>Grand écran</PresentationFormat>
  <Paragraphs>410</Paragraphs>
  <Slides>23</Slides>
  <Notes>12</Notes>
  <HiddenSlides>0</HiddenSlides>
  <MMClips>0</MMClips>
  <ScaleCrop>false</ScaleCrop>
  <HeadingPairs>
    <vt:vector size="6" baseType="variant">
      <vt:variant>
        <vt:lpstr>Polices utilisées</vt:lpstr>
      </vt:variant>
      <vt:variant>
        <vt:i4>3</vt:i4>
      </vt:variant>
      <vt:variant>
        <vt:lpstr>Thème</vt:lpstr>
      </vt:variant>
      <vt:variant>
        <vt:i4>3</vt:i4>
      </vt:variant>
      <vt:variant>
        <vt:lpstr>Titres des diapositives</vt:lpstr>
      </vt:variant>
      <vt:variant>
        <vt:i4>23</vt:i4>
      </vt:variant>
    </vt:vector>
  </HeadingPairs>
  <TitlesOfParts>
    <vt:vector size="29" baseType="lpstr">
      <vt:lpstr>Arial</vt:lpstr>
      <vt:lpstr>Calibri</vt:lpstr>
      <vt:lpstr>Consolas</vt:lpstr>
      <vt:lpstr>3_Airbus proposal template</vt:lpstr>
      <vt:lpstr>1_Airbus PowerPoint template Defence and Space_Dec2016</vt:lpstr>
      <vt:lpstr>Airbus PowerPoint template Defence and Space_Dec2016</vt:lpstr>
      <vt:lpstr>(Th)Rust in Space: Initial Momentum</vt:lpstr>
      <vt:lpstr>Présentation PowerPoint</vt:lpstr>
      <vt:lpstr>About Me</vt:lpstr>
      <vt:lpstr>Satellite Design Constraints</vt:lpstr>
      <vt:lpstr>Role of the On-Board SW</vt:lpstr>
      <vt:lpstr>On-Board SW Stakes</vt:lpstr>
      <vt:lpstr>(Th)Rusting Forward</vt:lpstr>
      <vt:lpstr>SW Mitigation of HW Resets</vt:lpstr>
      <vt:lpstr>Wrapping a SpaceWire C library</vt:lpstr>
      <vt:lpstr>Rust Binding V1</vt:lpstr>
      <vt:lpstr>Preventing Frame Corruptions </vt:lpstr>
      <vt:lpstr>Preventing Frame Corruptions </vt:lpstr>
      <vt:lpstr>Fearless Optimization with Rust</vt:lpstr>
      <vt:lpstr>Smart Flash Power Management (1/5)</vt:lpstr>
      <vt:lpstr>Smart Flash Power Management (2/5)</vt:lpstr>
      <vt:lpstr>Smart Flash Power Management (3/5)</vt:lpstr>
      <vt:lpstr>Smart Flash Power Management (4/5)</vt:lpstr>
      <vt:lpstr>Smart Flash Power Management (5/5)</vt:lpstr>
      <vt:lpstr>Exclusive Execution Context Access </vt:lpstr>
      <vt:lpstr>Conclusions</vt:lpstr>
      <vt:lpstr>Présentation PowerPoint</vt:lpstr>
      <vt:lpstr>A Brief Timelapse about Satellite Processors</vt:lpstr>
      <vt:lpstr>First (Baby)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JOFFRE, Eric</dc:creator>
  <cp:lastModifiedBy>Melchiore, Michael [FR]</cp:lastModifiedBy>
  <cp:revision>258</cp:revision>
  <dcterms:created xsi:type="dcterms:W3CDTF">2017-04-09T11:34:40Z</dcterms:created>
  <dcterms:modified xsi:type="dcterms:W3CDTF">2024-05-03T15:52:09Z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0x010100B4EBA7E0BF051E48929AA080CC769A7B</vt:lpwstr>
  </property>
  <property fmtid="{D5CDD505-2E9C-101B-9397-08002B2CF9AE}" pid="3" name="TaxKeyword">
    <vt:lpwstr>
    </vt:lpwstr>
  </property>
  <property fmtid="{D5CDD505-2E9C-101B-9397-08002B2CF9AE}" pid="4" name="Airbus_1N79_DocumentBusinessType">
    <vt:lpwstr>
    </vt:lpwstr>
  </property>
  <property fmtid="{D5CDD505-2E9C-101B-9397-08002B2CF9AE}" pid="5" name="Airbus_1N79_Entity">
    <vt:lpwstr>
    </vt:lpwstr>
  </property>
  <property fmtid="{D5CDD505-2E9C-101B-9397-08002B2CF9AE}" pid="6" name="Airbus_1N79_Division">
    <vt:lpwstr>1;#Airbus Defence and Space|5d5acfbf-f902-43a3-8367-2741b7cc416e</vt:lpwstr>
  </property>
  <property fmtid="{D5CDD505-2E9C-101B-9397-08002B2CF9AE}" pid="7" name="Airbus_1N79_Country">
    <vt:lpwstr>
    </vt:lpwstr>
  </property>
  <property fmtid="{D5CDD505-2E9C-101B-9397-08002B2CF9AE}" pid="8" name="Airbus_1N79_Site">
    <vt:lpwstr>
    </vt:lpwstr>
  </property>
  <property fmtid="{D5CDD505-2E9C-101B-9397-08002B2CF9AE}" pid="9" name="TitusGUID">
    <vt:lpwstr>be20cf0f-096b-48b5-a13a-3c0b228eaf51</vt:lpwstr>
  </property>
  <property fmtid="{D5CDD505-2E9C-101B-9397-08002B2CF9AE}" pid="10" name="LABEL">
    <vt:lpwstr>N</vt:lpwstr>
  </property>
  <property fmtid="{D5CDD505-2E9C-101B-9397-08002B2CF9AE}" pid="11" name="Visual">
    <vt:lpwstr>0</vt:lpwstr>
  </property>
  <property name="DeC" fmtid="{D5CDD505-2E9C-101B-9397-08002B2CF9AE}" pid="16">
    <vt:lpwstr>
    </vt:lpwstr>
  </property>
  <property name="L4" fmtid="{D5CDD505-2E9C-101B-9397-08002B2CF9AE}" pid="17">
    <vt:lpwstr>
    </vt:lpwstr>
  </property>
</Properties>
</file>